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414" r:id="rId9"/>
    <p:sldId id="315" r:id="rId10"/>
    <p:sldId id="413" r:id="rId11"/>
    <p:sldId id="389" r:id="rId12"/>
    <p:sldId id="386" r:id="rId13"/>
    <p:sldId id="387" r:id="rId14"/>
    <p:sldId id="385" r:id="rId15"/>
    <p:sldId id="380" r:id="rId16"/>
    <p:sldId id="404" r:id="rId17"/>
    <p:sldId id="382" r:id="rId18"/>
    <p:sldId id="399" r:id="rId19"/>
    <p:sldId id="400" r:id="rId20"/>
    <p:sldId id="398" r:id="rId21"/>
    <p:sldId id="383" r:id="rId22"/>
    <p:sldId id="405" r:id="rId23"/>
    <p:sldId id="259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91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gs" Target="tags/tag765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tags" Target="../tags/tag713.xml"/><Relationship Id="rId7" Type="http://schemas.openxmlformats.org/officeDocument/2006/relationships/tags" Target="../tags/tag712.xml"/><Relationship Id="rId6" Type="http://schemas.openxmlformats.org/officeDocument/2006/relationships/tags" Target="../tags/tag711.xml"/><Relationship Id="rId5" Type="http://schemas.openxmlformats.org/officeDocument/2006/relationships/tags" Target="../tags/tag710.xml"/><Relationship Id="rId4" Type="http://schemas.openxmlformats.org/officeDocument/2006/relationships/image" Target="../media/image1.emf"/><Relationship Id="rId3" Type="http://schemas.openxmlformats.org/officeDocument/2006/relationships/tags" Target="../tags/tag709.xml"/><Relationship Id="rId2" Type="http://schemas.openxmlformats.org/officeDocument/2006/relationships/tags" Target="../tags/tag708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14.xml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tags" Target="../tags/tag70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721.xml"/><Relationship Id="rId7" Type="http://schemas.openxmlformats.org/officeDocument/2006/relationships/tags" Target="../tags/tag720.xml"/><Relationship Id="rId6" Type="http://schemas.openxmlformats.org/officeDocument/2006/relationships/tags" Target="../tags/tag719.xml"/><Relationship Id="rId5" Type="http://schemas.openxmlformats.org/officeDocument/2006/relationships/tags" Target="../tags/tag718.xml"/><Relationship Id="rId4" Type="http://schemas.openxmlformats.org/officeDocument/2006/relationships/image" Target="../media/image1.emf"/><Relationship Id="rId3" Type="http://schemas.openxmlformats.org/officeDocument/2006/relationships/tags" Target="../tags/tag717.xml"/><Relationship Id="rId2" Type="http://schemas.openxmlformats.org/officeDocument/2006/relationships/tags" Target="../tags/tag716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722.xml"/><Relationship Id="rId10" Type="http://schemas.openxmlformats.org/officeDocument/2006/relationships/image" Target="../media/image15.jpeg"/><Relationship Id="rId1" Type="http://schemas.openxmlformats.org/officeDocument/2006/relationships/tags" Target="../tags/tag71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729.xml"/><Relationship Id="rId7" Type="http://schemas.openxmlformats.org/officeDocument/2006/relationships/tags" Target="../tags/tag728.xml"/><Relationship Id="rId6" Type="http://schemas.openxmlformats.org/officeDocument/2006/relationships/tags" Target="../tags/tag727.xml"/><Relationship Id="rId5" Type="http://schemas.openxmlformats.org/officeDocument/2006/relationships/tags" Target="../tags/tag726.xml"/><Relationship Id="rId4" Type="http://schemas.openxmlformats.org/officeDocument/2006/relationships/image" Target="../media/image1.emf"/><Relationship Id="rId3" Type="http://schemas.openxmlformats.org/officeDocument/2006/relationships/tags" Target="../tags/tag725.xml"/><Relationship Id="rId2" Type="http://schemas.openxmlformats.org/officeDocument/2006/relationships/tags" Target="../tags/tag724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0.xml"/><Relationship Id="rId1" Type="http://schemas.openxmlformats.org/officeDocument/2006/relationships/tags" Target="../tags/tag72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737.xml"/><Relationship Id="rId7" Type="http://schemas.openxmlformats.org/officeDocument/2006/relationships/tags" Target="../tags/tag736.xml"/><Relationship Id="rId6" Type="http://schemas.openxmlformats.org/officeDocument/2006/relationships/tags" Target="../tags/tag735.xml"/><Relationship Id="rId5" Type="http://schemas.openxmlformats.org/officeDocument/2006/relationships/tags" Target="../tags/tag734.xml"/><Relationship Id="rId4" Type="http://schemas.openxmlformats.org/officeDocument/2006/relationships/image" Target="../media/image1.emf"/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8.xml"/><Relationship Id="rId1" Type="http://schemas.openxmlformats.org/officeDocument/2006/relationships/tags" Target="../tags/tag73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tags" Target="../tags/tag745.xml"/><Relationship Id="rId7" Type="http://schemas.openxmlformats.org/officeDocument/2006/relationships/tags" Target="../tags/tag744.xml"/><Relationship Id="rId6" Type="http://schemas.openxmlformats.org/officeDocument/2006/relationships/tags" Target="../tags/tag743.xml"/><Relationship Id="rId5" Type="http://schemas.openxmlformats.org/officeDocument/2006/relationships/tags" Target="../tags/tag742.xml"/><Relationship Id="rId4" Type="http://schemas.openxmlformats.org/officeDocument/2006/relationships/image" Target="../media/image1.emf"/><Relationship Id="rId3" Type="http://schemas.openxmlformats.org/officeDocument/2006/relationships/tags" Target="../tags/tag741.xml"/><Relationship Id="rId2" Type="http://schemas.openxmlformats.org/officeDocument/2006/relationships/tags" Target="../tags/tag740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46.xml"/><Relationship Id="rId1" Type="http://schemas.openxmlformats.org/officeDocument/2006/relationships/tags" Target="../tags/tag73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753.xml"/><Relationship Id="rId7" Type="http://schemas.openxmlformats.org/officeDocument/2006/relationships/tags" Target="../tags/tag752.xml"/><Relationship Id="rId6" Type="http://schemas.openxmlformats.org/officeDocument/2006/relationships/tags" Target="../tags/tag751.xml"/><Relationship Id="rId5" Type="http://schemas.openxmlformats.org/officeDocument/2006/relationships/tags" Target="../tags/tag750.xml"/><Relationship Id="rId4" Type="http://schemas.openxmlformats.org/officeDocument/2006/relationships/image" Target="../media/image1.emf"/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54.xml"/><Relationship Id="rId1" Type="http://schemas.openxmlformats.org/officeDocument/2006/relationships/tags" Target="../tags/tag74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761.xml"/><Relationship Id="rId7" Type="http://schemas.openxmlformats.org/officeDocument/2006/relationships/tags" Target="../tags/tag760.xml"/><Relationship Id="rId6" Type="http://schemas.openxmlformats.org/officeDocument/2006/relationships/tags" Target="../tags/tag759.xml"/><Relationship Id="rId5" Type="http://schemas.openxmlformats.org/officeDocument/2006/relationships/tags" Target="../tags/tag758.xml"/><Relationship Id="rId4" Type="http://schemas.openxmlformats.org/officeDocument/2006/relationships/image" Target="../media/image1.emf"/><Relationship Id="rId3" Type="http://schemas.openxmlformats.org/officeDocument/2006/relationships/tags" Target="../tags/tag757.xml"/><Relationship Id="rId2" Type="http://schemas.openxmlformats.org/officeDocument/2006/relationships/tags" Target="../tags/tag75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62.xml"/><Relationship Id="rId1" Type="http://schemas.openxmlformats.org/officeDocument/2006/relationships/tags" Target="../tags/tag75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764.xml"/><Relationship Id="rId1" Type="http://schemas.openxmlformats.org/officeDocument/2006/relationships/tags" Target="../tags/tag7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50.xml"/><Relationship Id="rId8" Type="http://schemas.openxmlformats.org/officeDocument/2006/relationships/tags" Target="../tags/tag649.xml"/><Relationship Id="rId7" Type="http://schemas.openxmlformats.org/officeDocument/2006/relationships/tags" Target="../tags/tag648.xml"/><Relationship Id="rId6" Type="http://schemas.openxmlformats.org/officeDocument/2006/relationships/tags" Target="../tags/tag647.xml"/><Relationship Id="rId5" Type="http://schemas.openxmlformats.org/officeDocument/2006/relationships/tags" Target="../tags/tag646.xml"/><Relationship Id="rId4" Type="http://schemas.openxmlformats.org/officeDocument/2006/relationships/image" Target="../media/image1.emf"/><Relationship Id="rId3" Type="http://schemas.openxmlformats.org/officeDocument/2006/relationships/tags" Target="../tags/tag645.xml"/><Relationship Id="rId2" Type="http://schemas.openxmlformats.org/officeDocument/2006/relationships/tags" Target="../tags/tag644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657.xml"/><Relationship Id="rId7" Type="http://schemas.openxmlformats.org/officeDocument/2006/relationships/tags" Target="../tags/tag656.xml"/><Relationship Id="rId6" Type="http://schemas.openxmlformats.org/officeDocument/2006/relationships/tags" Target="../tags/tag655.xml"/><Relationship Id="rId5" Type="http://schemas.openxmlformats.org/officeDocument/2006/relationships/tags" Target="../tags/tag654.xml"/><Relationship Id="rId4" Type="http://schemas.openxmlformats.org/officeDocument/2006/relationships/image" Target="../media/image1.emf"/><Relationship Id="rId3" Type="http://schemas.openxmlformats.org/officeDocument/2006/relationships/tags" Target="../tags/tag653.xml"/><Relationship Id="rId2" Type="http://schemas.openxmlformats.org/officeDocument/2006/relationships/tags" Target="../tags/tag65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8.xml"/><Relationship Id="rId1" Type="http://schemas.openxmlformats.org/officeDocument/2006/relationships/tags" Target="../tags/tag65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65.xml"/><Relationship Id="rId7" Type="http://schemas.openxmlformats.org/officeDocument/2006/relationships/tags" Target="../tags/tag664.xml"/><Relationship Id="rId6" Type="http://schemas.openxmlformats.org/officeDocument/2006/relationships/tags" Target="../tags/tag663.xml"/><Relationship Id="rId5" Type="http://schemas.openxmlformats.org/officeDocument/2006/relationships/tags" Target="../tags/tag662.xml"/><Relationship Id="rId4" Type="http://schemas.openxmlformats.org/officeDocument/2006/relationships/image" Target="../media/image1.emf"/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66.xml"/><Relationship Id="rId1" Type="http://schemas.openxmlformats.org/officeDocument/2006/relationships/tags" Target="../tags/tag65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73.xml"/><Relationship Id="rId7" Type="http://schemas.openxmlformats.org/officeDocument/2006/relationships/tags" Target="../tags/tag672.xml"/><Relationship Id="rId6" Type="http://schemas.openxmlformats.org/officeDocument/2006/relationships/tags" Target="../tags/tag671.xml"/><Relationship Id="rId5" Type="http://schemas.openxmlformats.org/officeDocument/2006/relationships/tags" Target="../tags/tag670.xml"/><Relationship Id="rId4" Type="http://schemas.openxmlformats.org/officeDocument/2006/relationships/image" Target="../media/image1.emf"/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74.xml"/><Relationship Id="rId1" Type="http://schemas.openxmlformats.org/officeDocument/2006/relationships/tags" Target="../tags/tag66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681.xml"/><Relationship Id="rId7" Type="http://schemas.openxmlformats.org/officeDocument/2006/relationships/tags" Target="../tags/tag680.xml"/><Relationship Id="rId6" Type="http://schemas.openxmlformats.org/officeDocument/2006/relationships/tags" Target="../tags/tag679.xml"/><Relationship Id="rId5" Type="http://schemas.openxmlformats.org/officeDocument/2006/relationships/tags" Target="../tags/tag678.xml"/><Relationship Id="rId4" Type="http://schemas.openxmlformats.org/officeDocument/2006/relationships/image" Target="../media/image1.emf"/><Relationship Id="rId3" Type="http://schemas.openxmlformats.org/officeDocument/2006/relationships/tags" Target="../tags/tag677.xml"/><Relationship Id="rId2" Type="http://schemas.openxmlformats.org/officeDocument/2006/relationships/tags" Target="../tags/tag676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82.xml"/><Relationship Id="rId10" Type="http://schemas.openxmlformats.org/officeDocument/2006/relationships/image" Target="../media/image8.png"/><Relationship Id="rId1" Type="http://schemas.openxmlformats.org/officeDocument/2006/relationships/tags" Target="../tags/tag67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689.xml"/><Relationship Id="rId7" Type="http://schemas.openxmlformats.org/officeDocument/2006/relationships/tags" Target="../tags/tag688.xml"/><Relationship Id="rId6" Type="http://schemas.openxmlformats.org/officeDocument/2006/relationships/tags" Target="../tags/tag687.xml"/><Relationship Id="rId5" Type="http://schemas.openxmlformats.org/officeDocument/2006/relationships/tags" Target="../tags/tag686.xml"/><Relationship Id="rId4" Type="http://schemas.openxmlformats.org/officeDocument/2006/relationships/image" Target="../media/image1.emf"/><Relationship Id="rId3" Type="http://schemas.openxmlformats.org/officeDocument/2006/relationships/tags" Target="../tags/tag685.xml"/><Relationship Id="rId2" Type="http://schemas.openxmlformats.org/officeDocument/2006/relationships/tags" Target="../tags/tag684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90.xml"/><Relationship Id="rId10" Type="http://schemas.openxmlformats.org/officeDocument/2006/relationships/image" Target="../media/image9.png"/><Relationship Id="rId1" Type="http://schemas.openxmlformats.org/officeDocument/2006/relationships/tags" Target="../tags/tag68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697.xml"/><Relationship Id="rId7" Type="http://schemas.openxmlformats.org/officeDocument/2006/relationships/tags" Target="../tags/tag696.xml"/><Relationship Id="rId6" Type="http://schemas.openxmlformats.org/officeDocument/2006/relationships/tags" Target="../tags/tag695.xml"/><Relationship Id="rId5" Type="http://schemas.openxmlformats.org/officeDocument/2006/relationships/tags" Target="../tags/tag694.xml"/><Relationship Id="rId4" Type="http://schemas.openxmlformats.org/officeDocument/2006/relationships/image" Target="../media/image1.emf"/><Relationship Id="rId3" Type="http://schemas.openxmlformats.org/officeDocument/2006/relationships/tags" Target="../tags/tag693.xml"/><Relationship Id="rId2" Type="http://schemas.openxmlformats.org/officeDocument/2006/relationships/tags" Target="../tags/tag692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98.xml"/><Relationship Id="rId1" Type="http://schemas.openxmlformats.org/officeDocument/2006/relationships/tags" Target="../tags/tag69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705.xml"/><Relationship Id="rId7" Type="http://schemas.openxmlformats.org/officeDocument/2006/relationships/tags" Target="../tags/tag704.xml"/><Relationship Id="rId6" Type="http://schemas.openxmlformats.org/officeDocument/2006/relationships/tags" Target="../tags/tag703.xml"/><Relationship Id="rId5" Type="http://schemas.openxmlformats.org/officeDocument/2006/relationships/tags" Target="../tags/tag702.xml"/><Relationship Id="rId4" Type="http://schemas.openxmlformats.org/officeDocument/2006/relationships/image" Target="../media/image1.emf"/><Relationship Id="rId3" Type="http://schemas.openxmlformats.org/officeDocument/2006/relationships/tags" Target="../tags/tag701.xml"/><Relationship Id="rId2" Type="http://schemas.openxmlformats.org/officeDocument/2006/relationships/tags" Target="../tags/tag700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706.xml"/><Relationship Id="rId1" Type="http://schemas.openxmlformats.org/officeDocument/2006/relationships/tags" Target="../tags/tag6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069975" y="2304415"/>
            <a:ext cx="7249160" cy="168338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2025</a:t>
            </a:r>
            <a:r>
              <a:rPr kumimoji="0" lang="zh-CN" altLang="zh-CN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届毕业生</a:t>
            </a:r>
            <a:br>
              <a:rPr kumimoji="0" lang="zh-CN" altLang="zh-CN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</a:br>
            <a:r>
              <a:rPr kumimoji="0" lang="zh-CN" altLang="zh-CN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求职创业补贴申报</a:t>
            </a:r>
            <a:endParaRPr kumimoji="0" lang="zh-CN" altLang="zh-CN" sz="5400" b="1" i="0" u="none" strike="noStrike" kern="1200" cap="none" spc="60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249237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1595" y="2852420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9000" y="3429000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595" y="2637155"/>
            <a:ext cx="2181860" cy="3053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090" y="1268730"/>
            <a:ext cx="2486660" cy="442150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2550" y="1214120"/>
            <a:ext cx="3326130" cy="44373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45" y="1250315"/>
            <a:ext cx="3373120" cy="44062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30530" y="2708910"/>
            <a:ext cx="4784725" cy="242443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</a:t>
            </a: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</a:t>
            </a: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进行搜索，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67360" y="1395095"/>
            <a:ext cx="5149850" cy="93535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9745" y="1223010"/>
            <a:ext cx="2508885" cy="44615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23215" y="2924810"/>
            <a:ext cx="8232775" cy="259397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67360" y="1484630"/>
            <a:ext cx="5260340" cy="93535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35" y="1287780"/>
            <a:ext cx="3060700" cy="43649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3845" y="1351280"/>
            <a:ext cx="3039110" cy="41783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标题 14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 dirty="0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微软雅黑" panose="020B0503020204020204" charset="-122"/>
              </a:rPr>
              <a:t>谢谢观看</a:t>
            </a:r>
            <a:endParaRPr kumimoji="0" lang="zh-CN" altLang="en-US" sz="7800" b="1" i="0" u="none" strike="noStrike" kern="1200" cap="none" spc="200" normalizeH="0" baseline="0" noProof="1" dirty="0">
              <a:solidFill>
                <a:srgbClr val="262626"/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1325" y="694055"/>
            <a:ext cx="8232775" cy="558292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、申请条件及学生类型：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1.我校202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届毕业生。（学信网毕业年月为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月毕业）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2.在202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年毕业年度内有就业创业意愿并积极求职创业，截止目前未缴纳社保（未就业）。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学生类型（选择其中一种类型申报即可）：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①残疾生、②低保家庭、③特困人员、④建档立卡低收入农户家庭、⑤建档立卡贫困家庭、⑥获取毕业年度国开行生源地贷款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0" lang="zh-CN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必须含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24-25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学年</a:t>
            </a:r>
            <a:r>
              <a:rPr kumimoji="0" lang="zh-CN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毕业年度贷款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①②③④⑤五种类型已经关联系统，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申报系统自动匹配，符合条件系统会给出提示，如果提示不符合条件则不能申报。</a:t>
            </a:r>
            <a:endParaRPr lang="zh-CN" altLang="en-US" sz="16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⑥类型暂无关联，需要学生提交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24-25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学年</a:t>
            </a:r>
            <a:r>
              <a:rPr lang="zh-CN" altLang="zh-CN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毕业年度贷款合同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PDF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格式文件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。学生直接进入自己国开行系统，下载毕业年度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24-25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学年电子版贷款合同（落款含红色公章及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2024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月日期）</a:t>
            </a:r>
            <a:r>
              <a:rPr altLang="zh-CN" sz="1600" b="1" u="sng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PDF</a:t>
            </a:r>
            <a:r>
              <a:rPr lang="zh-CN" altLang="en-US" sz="1600" b="1" u="sng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格式文件，通过电脑端页面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提交申报系统。毕业年度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24-25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学年没有申请贷款（没有落款时间为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月的贷款合同），则没有资格申请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25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届求职创业补贴。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62103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20395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4076700"/>
            <a:ext cx="8093075" cy="2168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注：</a:t>
            </a:r>
            <a:r>
              <a:rPr altLang="zh-CN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只能江苏省内办卡，如在省外实习请抽空到最近的江苏省内城市办理，自行前往之前建议电话咨询后再去。</a:t>
            </a:r>
            <a:endParaRPr lang="zh-CN" altLang="en-US" sz="20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关于社保卡，只有少数网点可以提供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拍照服务，建议带证件照电子照片到网点办理。照片要求，像素358*441左右，大小要求在15k-100k之间。</a:t>
            </a:r>
            <a:endParaRPr kumimoji="0" lang="zh-CN" altLang="en-US" sz="20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endParaRPr kumimoji="0" lang="zh-CN" altLang="en-US" sz="20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67360" y="1052195"/>
            <a:ext cx="4707255" cy="268668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注意事项：</a:t>
            </a:r>
            <a:endParaRPr altLang="zh-CN" sz="24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endParaRPr altLang="zh-CN" sz="20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altLang="zh-CN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、学生申领时，请确保已办理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省社保卡三代卡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，如没有，请去相应网点进行办理，需携带身份证，并现场开通社保卡金融功能。（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银行进行办理省社保卡业务服务网址：http://hrss.suzhou.gov.cn/jsszhrss/ggfw/202302/9c0e5432284f462289aa04eca26a7350.shtml）</a:t>
            </a:r>
            <a:endParaRPr lang="zh-CN" altLang="en-US" sz="20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补贴发放将直接发放到学生社保卡上银行账户中</a:t>
            </a:r>
            <a:endParaRPr kumimoji="0" altLang="zh-CN" sz="2000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IMG_2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5875" y="1712595"/>
            <a:ext cx="3829050" cy="23609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96280" y="3357245"/>
            <a:ext cx="2736215" cy="2876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969635" y="3101975"/>
            <a:ext cx="2190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务必开通此银行卡金融功能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23215" y="1916430"/>
            <a:ext cx="5501005" cy="370903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、电脑端，登录网办大厅，主要用于贷款学生上传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月签订的贷款合同使用，登录地址：https://rs.jshrss.jiangsu.gov.cn/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江苏智慧人社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APP”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申报期：</a:t>
            </a:r>
            <a:r>
              <a:rPr altLang="zh-CN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altLang="zh-CN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altLang="zh-CN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9月</a:t>
            </a:r>
            <a:r>
              <a:rPr altLang="zh-CN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25</a:t>
            </a:r>
            <a:r>
              <a:rPr lang="zh-CN" altLang="en-US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、补贴标准：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1500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元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生。补贴打入学生本人省社保卡（三代卡）卡面上的银行卡中。</a:t>
            </a: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2185" y="981075"/>
            <a:ext cx="2761615" cy="50838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电脑版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电脑版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3825" y="2996565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828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电脑版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电脑版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电脑版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05" y="2637155"/>
            <a:ext cx="7785100" cy="395605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  <p:tag name="KSO_WM_SPECIAL_SOURCE" val="bdnull"/>
</p:tagLst>
</file>

<file path=ppt/tags/tag6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4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8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6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4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2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8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6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4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2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2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8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6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4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6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62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6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64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  <p:tag name="KSO_WM_SPECIAL_SOURCE" val="bdnull"/>
</p:tagLst>
</file>

<file path=ppt/tags/tag765.xml><?xml version="1.0" encoding="utf-8"?>
<p:tagLst xmlns:p="http://schemas.openxmlformats.org/presentationml/2006/main">
  <p:tag name="commondata" val="eyJoZGlkIjoiYmJiNmU4NzNjMjUxMzk1NjdmZDUzNzRhMjlkYzZhNDUifQ==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1839</Words>
  <Application>WPS 演示</Application>
  <PresentationFormat/>
  <Paragraphs>101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Segoe UI</vt:lpstr>
      <vt:lpstr>Arial Unicode MS</vt:lpstr>
      <vt:lpstr>Calibri</vt:lpstr>
      <vt:lpstr>1_Office 主题​​</vt:lpstr>
      <vt:lpstr>2_Office 主题​​</vt:lpstr>
      <vt:lpstr>3_Office 主题​​</vt:lpstr>
      <vt:lpstr>4_Office 主题​​</vt:lpstr>
      <vt:lpstr>5_Office 主题​​</vt:lpstr>
      <vt:lpstr>2025届毕业生 求职创业补贴申报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方超</cp:lastModifiedBy>
  <cp:revision>276</cp:revision>
  <dcterms:created xsi:type="dcterms:W3CDTF">2021-03-13T02:53:00Z</dcterms:created>
  <dcterms:modified xsi:type="dcterms:W3CDTF">2024-08-30T02:26:36Z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2052-12.1.0.17150</vt:lpwstr>
  </property>
  <property fmtid="{D5CDD505-2E9C-101B-9397-08002B2CF9AE}" pid="3" name="ICV">
    <vt:lpwstr>83B6B371326440579A3204D85A3BDC6C_13</vt:lpwstr>
  </property>
</Properties>
</file>