
<file path=[Content_Types].xml><?xml version="1.0" encoding="utf-8"?>
<Types xmlns="http://schemas.openxmlformats.org/package/2006/content-types">
  <Default Extension="emf" ContentType="image/x-emf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  <p:sldMasterId id="2147483686" r:id="rId4"/>
    <p:sldMasterId id="2147483705" r:id="rId5"/>
    <p:sldMasterId id="2147483724" r:id="rId6"/>
  </p:sldMasterIdLst>
  <p:notesMasterIdLst>
    <p:notesMasterId r:id="rId8"/>
  </p:notesMasterIdLst>
  <p:sldIdLst>
    <p:sldId id="257" r:id="rId7"/>
    <p:sldId id="411" r:id="rId9"/>
    <p:sldId id="315" r:id="rId10"/>
    <p:sldId id="313" r:id="rId11"/>
    <p:sldId id="389" r:id="rId12"/>
    <p:sldId id="385" r:id="rId13"/>
    <p:sldId id="380" r:id="rId14"/>
    <p:sldId id="404" r:id="rId15"/>
    <p:sldId id="382" r:id="rId16"/>
    <p:sldId id="399" r:id="rId17"/>
    <p:sldId id="400" r:id="rId18"/>
    <p:sldId id="398" r:id="rId19"/>
    <p:sldId id="383" r:id="rId20"/>
    <p:sldId id="405" r:id="rId21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9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gs" Target="tags/tag74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88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8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089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808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1.emf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image" Target="../media/image1.emf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image" Target="../media/image1.emf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0" Type="http://schemas.openxmlformats.org/officeDocument/2006/relationships/tags" Target="../tags/tag7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image" Target="../media/image1.emf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image" Target="../media/image1.emf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image" Target="../media/image1.emf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image" Target="../media/image1.emf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image" Target="../media/image1.emf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image" Target="../media/image1.emf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image" Target="../media/image1.emf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image" Target="../media/image1.emf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image" Target="../media/image1.emf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150.xml"/><Relationship Id="rId7" Type="http://schemas.openxmlformats.org/officeDocument/2006/relationships/tags" Target="../tags/tag149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2" Type="http://schemas.openxmlformats.org/officeDocument/2006/relationships/tags" Target="../tags/tag153.xml"/><Relationship Id="rId11" Type="http://schemas.openxmlformats.org/officeDocument/2006/relationships/tags" Target="../tags/tag152.xml"/><Relationship Id="rId10" Type="http://schemas.openxmlformats.org/officeDocument/2006/relationships/tags" Target="../tags/tag15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image" Target="../media/image1.emf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image" Target="../media/image1.emf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image" Target="../media/image3.jpeg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tags" Target="../tags/tag182.xml"/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image" Target="../media/image1.emf"/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90.xml"/><Relationship Id="rId8" Type="http://schemas.openxmlformats.org/officeDocument/2006/relationships/tags" Target="../tags/tag189.xml"/><Relationship Id="rId7" Type="http://schemas.openxmlformats.org/officeDocument/2006/relationships/tags" Target="../tags/tag188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image" Target="../media/image1.emf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image" Target="../media/image1.emf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02.xml"/><Relationship Id="rId8" Type="http://schemas.openxmlformats.org/officeDocument/2006/relationships/tags" Target="../tags/tag201.xml"/><Relationship Id="rId7" Type="http://schemas.openxmlformats.org/officeDocument/2006/relationships/tags" Target="../tags/tag200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image" Target="../media/image1.emf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0" Type="http://schemas.openxmlformats.org/officeDocument/2006/relationships/tags" Target="../tags/tag203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10.xml"/><Relationship Id="rId8" Type="http://schemas.openxmlformats.org/officeDocument/2006/relationships/tags" Target="../tags/tag209.xml"/><Relationship Id="rId7" Type="http://schemas.openxmlformats.org/officeDocument/2006/relationships/tags" Target="../tags/tag208.xml"/><Relationship Id="rId6" Type="http://schemas.openxmlformats.org/officeDocument/2006/relationships/image" Target="../media/image1.emf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17.xml"/><Relationship Id="rId8" Type="http://schemas.openxmlformats.org/officeDocument/2006/relationships/tags" Target="../tags/tag216.xml"/><Relationship Id="rId7" Type="http://schemas.openxmlformats.org/officeDocument/2006/relationships/tags" Target="../tags/tag215.xml"/><Relationship Id="rId6" Type="http://schemas.openxmlformats.org/officeDocument/2006/relationships/tags" Target="../tags/tag214.xml"/><Relationship Id="rId5" Type="http://schemas.openxmlformats.org/officeDocument/2006/relationships/image" Target="../media/image1.emf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0" Type="http://schemas.openxmlformats.org/officeDocument/2006/relationships/tags" Target="../tags/tag218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7" Type="http://schemas.openxmlformats.org/officeDocument/2006/relationships/tags" Target="../tags/tag224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7" Type="http://schemas.openxmlformats.org/officeDocument/2006/relationships/tags" Target="../tags/tag229.xml"/><Relationship Id="rId6" Type="http://schemas.openxmlformats.org/officeDocument/2006/relationships/tags" Target="../tags/tag228.xml"/><Relationship Id="rId5" Type="http://schemas.openxmlformats.org/officeDocument/2006/relationships/image" Target="../media/image1.emf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7" Type="http://schemas.openxmlformats.org/officeDocument/2006/relationships/tags" Target="../tags/tag235.x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image" Target="../media/image1.emf"/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7" Type="http://schemas.openxmlformats.org/officeDocument/2006/relationships/tags" Target="../tags/tag241.xml"/><Relationship Id="rId6" Type="http://schemas.openxmlformats.org/officeDocument/2006/relationships/tags" Target="../tags/tag240.xml"/><Relationship Id="rId5" Type="http://schemas.openxmlformats.org/officeDocument/2006/relationships/tags" Target="../tags/tag239.xml"/><Relationship Id="rId4" Type="http://schemas.openxmlformats.org/officeDocument/2006/relationships/image" Target="../media/image1.emf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249.xml"/><Relationship Id="rId8" Type="http://schemas.openxmlformats.org/officeDocument/2006/relationships/tags" Target="../tags/tag248.xml"/><Relationship Id="rId7" Type="http://schemas.openxmlformats.org/officeDocument/2006/relationships/tags" Target="../tags/tag247.xml"/><Relationship Id="rId6" Type="http://schemas.openxmlformats.org/officeDocument/2006/relationships/tags" Target="../tags/tag246.xml"/><Relationship Id="rId5" Type="http://schemas.openxmlformats.org/officeDocument/2006/relationships/image" Target="../media/image1.emf"/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0" Type="http://schemas.openxmlformats.org/officeDocument/2006/relationships/tags" Target="../tags/tag250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263.xml"/><Relationship Id="rId8" Type="http://schemas.openxmlformats.org/officeDocument/2006/relationships/tags" Target="../tags/tag262.xml"/><Relationship Id="rId7" Type="http://schemas.openxmlformats.org/officeDocument/2006/relationships/tags" Target="../tags/tag261.xml"/><Relationship Id="rId6" Type="http://schemas.openxmlformats.org/officeDocument/2006/relationships/tags" Target="../tags/tag260.xml"/><Relationship Id="rId5" Type="http://schemas.openxmlformats.org/officeDocument/2006/relationships/tags" Target="../tags/tag259.xml"/><Relationship Id="rId4" Type="http://schemas.openxmlformats.org/officeDocument/2006/relationships/image" Target="../media/image1.emf"/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2" Type="http://schemas.openxmlformats.org/officeDocument/2006/relationships/tags" Target="../tags/tag266.xml"/><Relationship Id="rId11" Type="http://schemas.openxmlformats.org/officeDocument/2006/relationships/tags" Target="../tags/tag265.xml"/><Relationship Id="rId10" Type="http://schemas.openxmlformats.org/officeDocument/2006/relationships/tags" Target="../tags/tag264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image" Target="../media/image1.emf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278.xml"/><Relationship Id="rId7" Type="http://schemas.openxmlformats.org/officeDocument/2006/relationships/tags" Target="../tags/tag277.xml"/><Relationship Id="rId6" Type="http://schemas.openxmlformats.org/officeDocument/2006/relationships/tags" Target="../tags/tag276.xml"/><Relationship Id="rId5" Type="http://schemas.openxmlformats.org/officeDocument/2006/relationships/tags" Target="../tags/tag275.xml"/><Relationship Id="rId4" Type="http://schemas.openxmlformats.org/officeDocument/2006/relationships/tags" Target="../tags/tag274.xml"/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2" Type="http://schemas.openxmlformats.org/officeDocument/2006/relationships/tags" Target="../tags/tag281.xml"/><Relationship Id="rId11" Type="http://schemas.openxmlformats.org/officeDocument/2006/relationships/tags" Target="../tags/tag280.xml"/><Relationship Id="rId10" Type="http://schemas.openxmlformats.org/officeDocument/2006/relationships/tags" Target="../tags/tag279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image" Target="../media/image1.emf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288.xml"/><Relationship Id="rId8" Type="http://schemas.openxmlformats.org/officeDocument/2006/relationships/tags" Target="../tags/tag287.xml"/><Relationship Id="rId7" Type="http://schemas.openxmlformats.org/officeDocument/2006/relationships/tags" Target="../tags/tag286.xml"/><Relationship Id="rId6" Type="http://schemas.openxmlformats.org/officeDocument/2006/relationships/image" Target="../media/image1.emf"/><Relationship Id="rId5" Type="http://schemas.openxmlformats.org/officeDocument/2006/relationships/tags" Target="../tags/tag285.xml"/><Relationship Id="rId4" Type="http://schemas.openxmlformats.org/officeDocument/2006/relationships/tags" Target="../tags/tag284.xml"/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295.xml"/><Relationship Id="rId8" Type="http://schemas.openxmlformats.org/officeDocument/2006/relationships/tags" Target="../tags/tag294.xml"/><Relationship Id="rId7" Type="http://schemas.openxmlformats.org/officeDocument/2006/relationships/tags" Target="../tags/tag293.xml"/><Relationship Id="rId6" Type="http://schemas.openxmlformats.org/officeDocument/2006/relationships/tags" Target="../tags/tag292.xml"/><Relationship Id="rId5" Type="http://schemas.openxmlformats.org/officeDocument/2006/relationships/tags" Target="../tags/tag291.xml"/><Relationship Id="rId4" Type="http://schemas.openxmlformats.org/officeDocument/2006/relationships/image" Target="../media/image1.emf"/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7" Type="http://schemas.openxmlformats.org/officeDocument/2006/relationships/tags" Target="../tags/tag300.xml"/><Relationship Id="rId6" Type="http://schemas.openxmlformats.org/officeDocument/2006/relationships/tags" Target="../tags/tag299.xml"/><Relationship Id="rId5" Type="http://schemas.openxmlformats.org/officeDocument/2006/relationships/image" Target="../media/image3.jpeg"/><Relationship Id="rId4" Type="http://schemas.openxmlformats.org/officeDocument/2006/relationships/tags" Target="../tags/tag298.xml"/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4" Type="http://schemas.openxmlformats.org/officeDocument/2006/relationships/tags" Target="../tags/tag304.xml"/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311.xml"/><Relationship Id="rId8" Type="http://schemas.openxmlformats.org/officeDocument/2006/relationships/tags" Target="../tags/tag310.xml"/><Relationship Id="rId7" Type="http://schemas.openxmlformats.org/officeDocument/2006/relationships/tags" Target="../tags/tag309.xml"/><Relationship Id="rId6" Type="http://schemas.openxmlformats.org/officeDocument/2006/relationships/tags" Target="../tags/tag308.xml"/><Relationship Id="rId5" Type="http://schemas.openxmlformats.org/officeDocument/2006/relationships/tags" Target="../tags/tag307.xml"/><Relationship Id="rId4" Type="http://schemas.openxmlformats.org/officeDocument/2006/relationships/image" Target="../media/image1.emf"/><Relationship Id="rId3" Type="http://schemas.openxmlformats.org/officeDocument/2006/relationships/tags" Target="../tags/tag306.xml"/><Relationship Id="rId2" Type="http://schemas.openxmlformats.org/officeDocument/2006/relationships/tags" Target="../tags/tag305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318.xml"/><Relationship Id="rId8" Type="http://schemas.openxmlformats.org/officeDocument/2006/relationships/tags" Target="../tags/tag317.xml"/><Relationship Id="rId7" Type="http://schemas.openxmlformats.org/officeDocument/2006/relationships/tags" Target="../tags/tag316.xml"/><Relationship Id="rId6" Type="http://schemas.openxmlformats.org/officeDocument/2006/relationships/tags" Target="../tags/tag315.xml"/><Relationship Id="rId5" Type="http://schemas.openxmlformats.org/officeDocument/2006/relationships/tags" Target="../tags/tag314.xml"/><Relationship Id="rId4" Type="http://schemas.openxmlformats.org/officeDocument/2006/relationships/image" Target="../media/image1.emf"/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7" Type="http://schemas.openxmlformats.org/officeDocument/2006/relationships/tags" Target="../tags/tag323.xml"/><Relationship Id="rId6" Type="http://schemas.openxmlformats.org/officeDocument/2006/relationships/tags" Target="../tags/tag322.xml"/><Relationship Id="rId5" Type="http://schemas.openxmlformats.org/officeDocument/2006/relationships/tags" Target="../tags/tag321.xml"/><Relationship Id="rId4" Type="http://schemas.openxmlformats.org/officeDocument/2006/relationships/image" Target="../media/image1.emf"/><Relationship Id="rId3" Type="http://schemas.openxmlformats.org/officeDocument/2006/relationships/tags" Target="../tags/tag320.xml"/><Relationship Id="rId2" Type="http://schemas.openxmlformats.org/officeDocument/2006/relationships/tags" Target="../tags/tag319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330.xml"/><Relationship Id="rId8" Type="http://schemas.openxmlformats.org/officeDocument/2006/relationships/tags" Target="../tags/tag329.xml"/><Relationship Id="rId7" Type="http://schemas.openxmlformats.org/officeDocument/2006/relationships/tags" Target="../tags/tag328.xml"/><Relationship Id="rId6" Type="http://schemas.openxmlformats.org/officeDocument/2006/relationships/tags" Target="../tags/tag327.xml"/><Relationship Id="rId5" Type="http://schemas.openxmlformats.org/officeDocument/2006/relationships/tags" Target="../tags/tag326.xml"/><Relationship Id="rId4" Type="http://schemas.openxmlformats.org/officeDocument/2006/relationships/image" Target="../media/image1.emf"/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0" Type="http://schemas.openxmlformats.org/officeDocument/2006/relationships/tags" Target="../tags/tag331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338.xml"/><Relationship Id="rId8" Type="http://schemas.openxmlformats.org/officeDocument/2006/relationships/tags" Target="../tags/tag337.xml"/><Relationship Id="rId7" Type="http://schemas.openxmlformats.org/officeDocument/2006/relationships/tags" Target="../tags/tag336.xml"/><Relationship Id="rId6" Type="http://schemas.openxmlformats.org/officeDocument/2006/relationships/image" Target="../media/image1.emf"/><Relationship Id="rId5" Type="http://schemas.openxmlformats.org/officeDocument/2006/relationships/tags" Target="../tags/tag335.xml"/><Relationship Id="rId4" Type="http://schemas.openxmlformats.org/officeDocument/2006/relationships/tags" Target="../tags/tag334.xml"/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9" Type="http://schemas.openxmlformats.org/officeDocument/2006/relationships/tags" Target="../tags/tag345.xml"/><Relationship Id="rId8" Type="http://schemas.openxmlformats.org/officeDocument/2006/relationships/tags" Target="../tags/tag344.xml"/><Relationship Id="rId7" Type="http://schemas.openxmlformats.org/officeDocument/2006/relationships/tags" Target="../tags/tag343.xml"/><Relationship Id="rId6" Type="http://schemas.openxmlformats.org/officeDocument/2006/relationships/tags" Target="../tags/tag342.xml"/><Relationship Id="rId5" Type="http://schemas.openxmlformats.org/officeDocument/2006/relationships/image" Target="../media/image1.emf"/><Relationship Id="rId4" Type="http://schemas.openxmlformats.org/officeDocument/2006/relationships/tags" Target="../tags/tag341.xml"/><Relationship Id="rId3" Type="http://schemas.openxmlformats.org/officeDocument/2006/relationships/tags" Target="../tags/tag340.xml"/><Relationship Id="rId2" Type="http://schemas.openxmlformats.org/officeDocument/2006/relationships/tags" Target="../tags/tag339.xml"/><Relationship Id="rId10" Type="http://schemas.openxmlformats.org/officeDocument/2006/relationships/tags" Target="../tags/tag346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image" Target="../media/image1.emf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7" Type="http://schemas.openxmlformats.org/officeDocument/2006/relationships/tags" Target="../tags/tag352.xml"/><Relationship Id="rId6" Type="http://schemas.openxmlformats.org/officeDocument/2006/relationships/tags" Target="../tags/tag351.xml"/><Relationship Id="rId5" Type="http://schemas.openxmlformats.org/officeDocument/2006/relationships/tags" Target="../tags/tag350.xml"/><Relationship Id="rId4" Type="http://schemas.openxmlformats.org/officeDocument/2006/relationships/tags" Target="../tags/tag349.xml"/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358.xml"/><Relationship Id="rId7" Type="http://schemas.openxmlformats.org/officeDocument/2006/relationships/tags" Target="../tags/tag357.xml"/><Relationship Id="rId6" Type="http://schemas.openxmlformats.org/officeDocument/2006/relationships/tags" Target="../tags/tag356.xml"/><Relationship Id="rId5" Type="http://schemas.openxmlformats.org/officeDocument/2006/relationships/image" Target="../media/image1.emf"/><Relationship Id="rId4" Type="http://schemas.openxmlformats.org/officeDocument/2006/relationships/tags" Target="../tags/tag355.xml"/><Relationship Id="rId3" Type="http://schemas.openxmlformats.org/officeDocument/2006/relationships/tags" Target="../tags/tag354.xml"/><Relationship Id="rId2" Type="http://schemas.openxmlformats.org/officeDocument/2006/relationships/tags" Target="../tags/tag353.xml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tags" Target="../tags/tag364.xml"/><Relationship Id="rId7" Type="http://schemas.openxmlformats.org/officeDocument/2006/relationships/tags" Target="../tags/tag363.xml"/><Relationship Id="rId6" Type="http://schemas.openxmlformats.org/officeDocument/2006/relationships/tags" Target="../tags/tag362.xml"/><Relationship Id="rId5" Type="http://schemas.openxmlformats.org/officeDocument/2006/relationships/tags" Target="../tags/tag361.xml"/><Relationship Id="rId4" Type="http://schemas.openxmlformats.org/officeDocument/2006/relationships/image" Target="../media/image1.emf"/><Relationship Id="rId3" Type="http://schemas.openxmlformats.org/officeDocument/2006/relationships/tags" Target="../tags/tag360.xml"/><Relationship Id="rId2" Type="http://schemas.openxmlformats.org/officeDocument/2006/relationships/tags" Target="../tags/tag359.xml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370.xml"/><Relationship Id="rId7" Type="http://schemas.openxmlformats.org/officeDocument/2006/relationships/tags" Target="../tags/tag369.xml"/><Relationship Id="rId6" Type="http://schemas.openxmlformats.org/officeDocument/2006/relationships/tags" Target="../tags/tag368.xml"/><Relationship Id="rId5" Type="http://schemas.openxmlformats.org/officeDocument/2006/relationships/tags" Target="../tags/tag367.xml"/><Relationship Id="rId4" Type="http://schemas.openxmlformats.org/officeDocument/2006/relationships/image" Target="../media/image1.emf"/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9" Type="http://schemas.openxmlformats.org/officeDocument/2006/relationships/tags" Target="../tags/tag377.xml"/><Relationship Id="rId8" Type="http://schemas.openxmlformats.org/officeDocument/2006/relationships/tags" Target="../tags/tag376.xml"/><Relationship Id="rId7" Type="http://schemas.openxmlformats.org/officeDocument/2006/relationships/tags" Target="../tags/tag375.xml"/><Relationship Id="rId6" Type="http://schemas.openxmlformats.org/officeDocument/2006/relationships/tags" Target="../tags/tag374.xml"/><Relationship Id="rId5" Type="http://schemas.openxmlformats.org/officeDocument/2006/relationships/image" Target="../media/image1.emf"/><Relationship Id="rId4" Type="http://schemas.openxmlformats.org/officeDocument/2006/relationships/tags" Target="../tags/tag373.xml"/><Relationship Id="rId3" Type="http://schemas.openxmlformats.org/officeDocument/2006/relationships/tags" Target="../tags/tag372.xml"/><Relationship Id="rId2" Type="http://schemas.openxmlformats.org/officeDocument/2006/relationships/tags" Target="../tags/tag371.xml"/><Relationship Id="rId10" Type="http://schemas.openxmlformats.org/officeDocument/2006/relationships/tags" Target="../tags/tag378.xml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9" Type="http://schemas.openxmlformats.org/officeDocument/2006/relationships/tags" Target="../tags/tag391.xml"/><Relationship Id="rId8" Type="http://schemas.openxmlformats.org/officeDocument/2006/relationships/tags" Target="../tags/tag390.xml"/><Relationship Id="rId7" Type="http://schemas.openxmlformats.org/officeDocument/2006/relationships/tags" Target="../tags/tag389.xml"/><Relationship Id="rId6" Type="http://schemas.openxmlformats.org/officeDocument/2006/relationships/tags" Target="../tags/tag388.xml"/><Relationship Id="rId5" Type="http://schemas.openxmlformats.org/officeDocument/2006/relationships/tags" Target="../tags/tag387.xml"/><Relationship Id="rId4" Type="http://schemas.openxmlformats.org/officeDocument/2006/relationships/image" Target="../media/image1.emf"/><Relationship Id="rId3" Type="http://schemas.openxmlformats.org/officeDocument/2006/relationships/tags" Target="../tags/tag386.xml"/><Relationship Id="rId2" Type="http://schemas.openxmlformats.org/officeDocument/2006/relationships/tags" Target="../tags/tag385.xml"/><Relationship Id="rId12" Type="http://schemas.openxmlformats.org/officeDocument/2006/relationships/tags" Target="../tags/tag394.xml"/><Relationship Id="rId11" Type="http://schemas.openxmlformats.org/officeDocument/2006/relationships/tags" Target="../tags/tag393.xml"/><Relationship Id="rId10" Type="http://schemas.openxmlformats.org/officeDocument/2006/relationships/tags" Target="../tags/tag392.xml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7" Type="http://schemas.openxmlformats.org/officeDocument/2006/relationships/tags" Target="../tags/tag399.xml"/><Relationship Id="rId6" Type="http://schemas.openxmlformats.org/officeDocument/2006/relationships/tags" Target="../tags/tag398.xml"/><Relationship Id="rId5" Type="http://schemas.openxmlformats.org/officeDocument/2006/relationships/tags" Target="../tags/tag397.xml"/><Relationship Id="rId4" Type="http://schemas.openxmlformats.org/officeDocument/2006/relationships/image" Target="../media/image1.emf"/><Relationship Id="rId3" Type="http://schemas.openxmlformats.org/officeDocument/2006/relationships/tags" Target="../tags/tag396.xml"/><Relationship Id="rId2" Type="http://schemas.openxmlformats.org/officeDocument/2006/relationships/tags" Target="../tags/tag395.xml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406.xml"/><Relationship Id="rId7" Type="http://schemas.openxmlformats.org/officeDocument/2006/relationships/tags" Target="../tags/tag405.xml"/><Relationship Id="rId6" Type="http://schemas.openxmlformats.org/officeDocument/2006/relationships/tags" Target="../tags/tag404.xml"/><Relationship Id="rId5" Type="http://schemas.openxmlformats.org/officeDocument/2006/relationships/tags" Target="../tags/tag403.xml"/><Relationship Id="rId4" Type="http://schemas.openxmlformats.org/officeDocument/2006/relationships/tags" Target="../tags/tag402.xml"/><Relationship Id="rId3" Type="http://schemas.openxmlformats.org/officeDocument/2006/relationships/tags" Target="../tags/tag401.xml"/><Relationship Id="rId2" Type="http://schemas.openxmlformats.org/officeDocument/2006/relationships/tags" Target="../tags/tag400.xml"/><Relationship Id="rId12" Type="http://schemas.openxmlformats.org/officeDocument/2006/relationships/tags" Target="../tags/tag409.xml"/><Relationship Id="rId11" Type="http://schemas.openxmlformats.org/officeDocument/2006/relationships/tags" Target="../tags/tag408.xml"/><Relationship Id="rId10" Type="http://schemas.openxmlformats.org/officeDocument/2006/relationships/tags" Target="../tags/tag407.xml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9" Type="http://schemas.openxmlformats.org/officeDocument/2006/relationships/tags" Target="../tags/tag416.xml"/><Relationship Id="rId8" Type="http://schemas.openxmlformats.org/officeDocument/2006/relationships/tags" Target="../tags/tag415.xml"/><Relationship Id="rId7" Type="http://schemas.openxmlformats.org/officeDocument/2006/relationships/tags" Target="../tags/tag414.xml"/><Relationship Id="rId6" Type="http://schemas.openxmlformats.org/officeDocument/2006/relationships/image" Target="../media/image1.emf"/><Relationship Id="rId5" Type="http://schemas.openxmlformats.org/officeDocument/2006/relationships/tags" Target="../tags/tag413.xml"/><Relationship Id="rId4" Type="http://schemas.openxmlformats.org/officeDocument/2006/relationships/tags" Target="../tags/tag412.xml"/><Relationship Id="rId3" Type="http://schemas.openxmlformats.org/officeDocument/2006/relationships/tags" Target="../tags/tag411.xml"/><Relationship Id="rId2" Type="http://schemas.openxmlformats.org/officeDocument/2006/relationships/tags" Target="../tags/tag410.xml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9" Type="http://schemas.openxmlformats.org/officeDocument/2006/relationships/tags" Target="../tags/tag423.xml"/><Relationship Id="rId8" Type="http://schemas.openxmlformats.org/officeDocument/2006/relationships/tags" Target="../tags/tag422.xml"/><Relationship Id="rId7" Type="http://schemas.openxmlformats.org/officeDocument/2006/relationships/tags" Target="../tags/tag421.xml"/><Relationship Id="rId6" Type="http://schemas.openxmlformats.org/officeDocument/2006/relationships/tags" Target="../tags/tag420.xml"/><Relationship Id="rId5" Type="http://schemas.openxmlformats.org/officeDocument/2006/relationships/tags" Target="../tags/tag419.xml"/><Relationship Id="rId4" Type="http://schemas.openxmlformats.org/officeDocument/2006/relationships/image" Target="../media/image1.emf"/><Relationship Id="rId3" Type="http://schemas.openxmlformats.org/officeDocument/2006/relationships/tags" Target="../tags/tag418.xml"/><Relationship Id="rId2" Type="http://schemas.openxmlformats.org/officeDocument/2006/relationships/tags" Target="../tags/tag417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image" Target="../media/image3.jpeg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429.xml"/><Relationship Id="rId7" Type="http://schemas.openxmlformats.org/officeDocument/2006/relationships/tags" Target="../tags/tag428.xml"/><Relationship Id="rId6" Type="http://schemas.openxmlformats.org/officeDocument/2006/relationships/tags" Target="../tags/tag427.xml"/><Relationship Id="rId5" Type="http://schemas.openxmlformats.org/officeDocument/2006/relationships/image" Target="../media/image3.jpeg"/><Relationship Id="rId4" Type="http://schemas.openxmlformats.org/officeDocument/2006/relationships/tags" Target="../tags/tag426.xml"/><Relationship Id="rId3" Type="http://schemas.openxmlformats.org/officeDocument/2006/relationships/tags" Target="../tags/tag425.xml"/><Relationship Id="rId2" Type="http://schemas.openxmlformats.org/officeDocument/2006/relationships/tags" Target="../tags/tag424.xml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4" Type="http://schemas.openxmlformats.org/officeDocument/2006/relationships/tags" Target="../tags/tag432.xml"/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9" Type="http://schemas.openxmlformats.org/officeDocument/2006/relationships/tags" Target="../tags/tag439.xml"/><Relationship Id="rId8" Type="http://schemas.openxmlformats.org/officeDocument/2006/relationships/tags" Target="../tags/tag438.xml"/><Relationship Id="rId7" Type="http://schemas.openxmlformats.org/officeDocument/2006/relationships/tags" Target="../tags/tag437.xml"/><Relationship Id="rId6" Type="http://schemas.openxmlformats.org/officeDocument/2006/relationships/tags" Target="../tags/tag436.xml"/><Relationship Id="rId5" Type="http://schemas.openxmlformats.org/officeDocument/2006/relationships/tags" Target="../tags/tag435.xml"/><Relationship Id="rId4" Type="http://schemas.openxmlformats.org/officeDocument/2006/relationships/image" Target="../media/image1.emf"/><Relationship Id="rId3" Type="http://schemas.openxmlformats.org/officeDocument/2006/relationships/tags" Target="../tags/tag434.xml"/><Relationship Id="rId2" Type="http://schemas.openxmlformats.org/officeDocument/2006/relationships/tags" Target="../tags/tag433.xml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9" Type="http://schemas.openxmlformats.org/officeDocument/2006/relationships/tags" Target="../tags/tag446.xml"/><Relationship Id="rId8" Type="http://schemas.openxmlformats.org/officeDocument/2006/relationships/tags" Target="../tags/tag445.xml"/><Relationship Id="rId7" Type="http://schemas.openxmlformats.org/officeDocument/2006/relationships/tags" Target="../tags/tag444.xml"/><Relationship Id="rId6" Type="http://schemas.openxmlformats.org/officeDocument/2006/relationships/tags" Target="../tags/tag443.xml"/><Relationship Id="rId5" Type="http://schemas.openxmlformats.org/officeDocument/2006/relationships/tags" Target="../tags/tag442.xml"/><Relationship Id="rId4" Type="http://schemas.openxmlformats.org/officeDocument/2006/relationships/image" Target="../media/image1.emf"/><Relationship Id="rId3" Type="http://schemas.openxmlformats.org/officeDocument/2006/relationships/tags" Target="../tags/tag441.xml"/><Relationship Id="rId2" Type="http://schemas.openxmlformats.org/officeDocument/2006/relationships/tags" Target="../tags/tag440.xml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7" Type="http://schemas.openxmlformats.org/officeDocument/2006/relationships/tags" Target="../tags/tag451.xml"/><Relationship Id="rId6" Type="http://schemas.openxmlformats.org/officeDocument/2006/relationships/tags" Target="../tags/tag450.xml"/><Relationship Id="rId5" Type="http://schemas.openxmlformats.org/officeDocument/2006/relationships/tags" Target="../tags/tag449.xml"/><Relationship Id="rId4" Type="http://schemas.openxmlformats.org/officeDocument/2006/relationships/image" Target="../media/image1.emf"/><Relationship Id="rId3" Type="http://schemas.openxmlformats.org/officeDocument/2006/relationships/tags" Target="../tags/tag448.xml"/><Relationship Id="rId2" Type="http://schemas.openxmlformats.org/officeDocument/2006/relationships/tags" Target="../tags/tag447.xml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9" Type="http://schemas.openxmlformats.org/officeDocument/2006/relationships/tags" Target="../tags/tag458.xml"/><Relationship Id="rId8" Type="http://schemas.openxmlformats.org/officeDocument/2006/relationships/tags" Target="../tags/tag457.xml"/><Relationship Id="rId7" Type="http://schemas.openxmlformats.org/officeDocument/2006/relationships/tags" Target="../tags/tag456.xml"/><Relationship Id="rId6" Type="http://schemas.openxmlformats.org/officeDocument/2006/relationships/tags" Target="../tags/tag455.xml"/><Relationship Id="rId5" Type="http://schemas.openxmlformats.org/officeDocument/2006/relationships/tags" Target="../tags/tag454.xml"/><Relationship Id="rId4" Type="http://schemas.openxmlformats.org/officeDocument/2006/relationships/image" Target="../media/image1.emf"/><Relationship Id="rId3" Type="http://schemas.openxmlformats.org/officeDocument/2006/relationships/tags" Target="../tags/tag453.xml"/><Relationship Id="rId2" Type="http://schemas.openxmlformats.org/officeDocument/2006/relationships/tags" Target="../tags/tag452.xml"/><Relationship Id="rId10" Type="http://schemas.openxmlformats.org/officeDocument/2006/relationships/tags" Target="../tags/tag459.xml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9" Type="http://schemas.openxmlformats.org/officeDocument/2006/relationships/tags" Target="../tags/tag466.xml"/><Relationship Id="rId8" Type="http://schemas.openxmlformats.org/officeDocument/2006/relationships/tags" Target="../tags/tag465.xml"/><Relationship Id="rId7" Type="http://schemas.openxmlformats.org/officeDocument/2006/relationships/tags" Target="../tags/tag464.xml"/><Relationship Id="rId6" Type="http://schemas.openxmlformats.org/officeDocument/2006/relationships/image" Target="../media/image1.emf"/><Relationship Id="rId5" Type="http://schemas.openxmlformats.org/officeDocument/2006/relationships/tags" Target="../tags/tag463.xml"/><Relationship Id="rId4" Type="http://schemas.openxmlformats.org/officeDocument/2006/relationships/tags" Target="../tags/tag462.xml"/><Relationship Id="rId3" Type="http://schemas.openxmlformats.org/officeDocument/2006/relationships/tags" Target="../tags/tag461.xml"/><Relationship Id="rId2" Type="http://schemas.openxmlformats.org/officeDocument/2006/relationships/tags" Target="../tags/tag460.xml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9" Type="http://schemas.openxmlformats.org/officeDocument/2006/relationships/tags" Target="../tags/tag473.xml"/><Relationship Id="rId8" Type="http://schemas.openxmlformats.org/officeDocument/2006/relationships/tags" Target="../tags/tag472.xml"/><Relationship Id="rId7" Type="http://schemas.openxmlformats.org/officeDocument/2006/relationships/tags" Target="../tags/tag471.xml"/><Relationship Id="rId6" Type="http://schemas.openxmlformats.org/officeDocument/2006/relationships/tags" Target="../tags/tag470.xml"/><Relationship Id="rId5" Type="http://schemas.openxmlformats.org/officeDocument/2006/relationships/image" Target="../media/image1.emf"/><Relationship Id="rId4" Type="http://schemas.openxmlformats.org/officeDocument/2006/relationships/tags" Target="../tags/tag469.xml"/><Relationship Id="rId3" Type="http://schemas.openxmlformats.org/officeDocument/2006/relationships/tags" Target="../tags/tag468.xml"/><Relationship Id="rId2" Type="http://schemas.openxmlformats.org/officeDocument/2006/relationships/tags" Target="../tags/tag467.xml"/><Relationship Id="rId10" Type="http://schemas.openxmlformats.org/officeDocument/2006/relationships/tags" Target="../tags/tag474.xml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7" Type="http://schemas.openxmlformats.org/officeDocument/2006/relationships/tags" Target="../tags/tag480.xml"/><Relationship Id="rId6" Type="http://schemas.openxmlformats.org/officeDocument/2006/relationships/tags" Target="../tags/tag479.xml"/><Relationship Id="rId5" Type="http://schemas.openxmlformats.org/officeDocument/2006/relationships/tags" Target="../tags/tag478.xml"/><Relationship Id="rId4" Type="http://schemas.openxmlformats.org/officeDocument/2006/relationships/tags" Target="../tags/tag477.xml"/><Relationship Id="rId3" Type="http://schemas.openxmlformats.org/officeDocument/2006/relationships/tags" Target="../tags/tag476.xml"/><Relationship Id="rId2" Type="http://schemas.openxmlformats.org/officeDocument/2006/relationships/tags" Target="../tags/tag475.xml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486.xml"/><Relationship Id="rId7" Type="http://schemas.openxmlformats.org/officeDocument/2006/relationships/tags" Target="../tags/tag485.xml"/><Relationship Id="rId6" Type="http://schemas.openxmlformats.org/officeDocument/2006/relationships/tags" Target="../tags/tag484.xml"/><Relationship Id="rId5" Type="http://schemas.openxmlformats.org/officeDocument/2006/relationships/image" Target="../media/image1.emf"/><Relationship Id="rId4" Type="http://schemas.openxmlformats.org/officeDocument/2006/relationships/tags" Target="../tags/tag483.xml"/><Relationship Id="rId3" Type="http://schemas.openxmlformats.org/officeDocument/2006/relationships/tags" Target="../tags/tag482.xml"/><Relationship Id="rId2" Type="http://schemas.openxmlformats.org/officeDocument/2006/relationships/tags" Target="../tags/tag481.xml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tags" Target="../tags/tag492.xml"/><Relationship Id="rId7" Type="http://schemas.openxmlformats.org/officeDocument/2006/relationships/tags" Target="../tags/tag491.xml"/><Relationship Id="rId6" Type="http://schemas.openxmlformats.org/officeDocument/2006/relationships/tags" Target="../tags/tag490.xml"/><Relationship Id="rId5" Type="http://schemas.openxmlformats.org/officeDocument/2006/relationships/tags" Target="../tags/tag489.xml"/><Relationship Id="rId4" Type="http://schemas.openxmlformats.org/officeDocument/2006/relationships/image" Target="../media/image1.emf"/><Relationship Id="rId3" Type="http://schemas.openxmlformats.org/officeDocument/2006/relationships/tags" Target="../tags/tag488.xml"/><Relationship Id="rId2" Type="http://schemas.openxmlformats.org/officeDocument/2006/relationships/tags" Target="../tags/tag487.xml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tags" Target="../tags/tag498.xml"/><Relationship Id="rId7" Type="http://schemas.openxmlformats.org/officeDocument/2006/relationships/tags" Target="../tags/tag497.xml"/><Relationship Id="rId6" Type="http://schemas.openxmlformats.org/officeDocument/2006/relationships/tags" Target="../tags/tag496.xml"/><Relationship Id="rId5" Type="http://schemas.openxmlformats.org/officeDocument/2006/relationships/tags" Target="../tags/tag495.xml"/><Relationship Id="rId4" Type="http://schemas.openxmlformats.org/officeDocument/2006/relationships/image" Target="../media/image1.emf"/><Relationship Id="rId3" Type="http://schemas.openxmlformats.org/officeDocument/2006/relationships/tags" Target="../tags/tag494.xml"/><Relationship Id="rId2" Type="http://schemas.openxmlformats.org/officeDocument/2006/relationships/tags" Target="../tags/tag493.xml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9" Type="http://schemas.openxmlformats.org/officeDocument/2006/relationships/tags" Target="../tags/tag505.xml"/><Relationship Id="rId8" Type="http://schemas.openxmlformats.org/officeDocument/2006/relationships/tags" Target="../tags/tag504.xml"/><Relationship Id="rId7" Type="http://schemas.openxmlformats.org/officeDocument/2006/relationships/tags" Target="../tags/tag503.xml"/><Relationship Id="rId6" Type="http://schemas.openxmlformats.org/officeDocument/2006/relationships/tags" Target="../tags/tag502.xml"/><Relationship Id="rId5" Type="http://schemas.openxmlformats.org/officeDocument/2006/relationships/image" Target="../media/image1.emf"/><Relationship Id="rId4" Type="http://schemas.openxmlformats.org/officeDocument/2006/relationships/tags" Target="../tags/tag501.xml"/><Relationship Id="rId3" Type="http://schemas.openxmlformats.org/officeDocument/2006/relationships/tags" Target="../tags/tag500.xml"/><Relationship Id="rId2" Type="http://schemas.openxmlformats.org/officeDocument/2006/relationships/tags" Target="../tags/tag499.xml"/><Relationship Id="rId10" Type="http://schemas.openxmlformats.org/officeDocument/2006/relationships/tags" Target="../tags/tag506.xml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9" Type="http://schemas.openxmlformats.org/officeDocument/2006/relationships/tags" Target="../tags/tag519.xml"/><Relationship Id="rId8" Type="http://schemas.openxmlformats.org/officeDocument/2006/relationships/tags" Target="../tags/tag518.xml"/><Relationship Id="rId7" Type="http://schemas.openxmlformats.org/officeDocument/2006/relationships/tags" Target="../tags/tag517.xml"/><Relationship Id="rId6" Type="http://schemas.openxmlformats.org/officeDocument/2006/relationships/tags" Target="../tags/tag516.xml"/><Relationship Id="rId5" Type="http://schemas.openxmlformats.org/officeDocument/2006/relationships/tags" Target="../tags/tag515.xml"/><Relationship Id="rId4" Type="http://schemas.openxmlformats.org/officeDocument/2006/relationships/image" Target="../media/image1.emf"/><Relationship Id="rId3" Type="http://schemas.openxmlformats.org/officeDocument/2006/relationships/tags" Target="../tags/tag514.xml"/><Relationship Id="rId2" Type="http://schemas.openxmlformats.org/officeDocument/2006/relationships/tags" Target="../tags/tag513.xml"/><Relationship Id="rId12" Type="http://schemas.openxmlformats.org/officeDocument/2006/relationships/tags" Target="../tags/tag522.xml"/><Relationship Id="rId11" Type="http://schemas.openxmlformats.org/officeDocument/2006/relationships/tags" Target="../tags/tag521.xml"/><Relationship Id="rId10" Type="http://schemas.openxmlformats.org/officeDocument/2006/relationships/tags" Target="../tags/tag520.xml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7" Type="http://schemas.openxmlformats.org/officeDocument/2006/relationships/tags" Target="../tags/tag527.xml"/><Relationship Id="rId6" Type="http://schemas.openxmlformats.org/officeDocument/2006/relationships/tags" Target="../tags/tag526.xml"/><Relationship Id="rId5" Type="http://schemas.openxmlformats.org/officeDocument/2006/relationships/tags" Target="../tags/tag525.xml"/><Relationship Id="rId4" Type="http://schemas.openxmlformats.org/officeDocument/2006/relationships/image" Target="../media/image1.emf"/><Relationship Id="rId3" Type="http://schemas.openxmlformats.org/officeDocument/2006/relationships/tags" Target="../tags/tag524.xml"/><Relationship Id="rId2" Type="http://schemas.openxmlformats.org/officeDocument/2006/relationships/tags" Target="../tags/tag523.xml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534.xml"/><Relationship Id="rId7" Type="http://schemas.openxmlformats.org/officeDocument/2006/relationships/tags" Target="../tags/tag533.xml"/><Relationship Id="rId6" Type="http://schemas.openxmlformats.org/officeDocument/2006/relationships/tags" Target="../tags/tag532.xml"/><Relationship Id="rId5" Type="http://schemas.openxmlformats.org/officeDocument/2006/relationships/tags" Target="../tags/tag531.xml"/><Relationship Id="rId4" Type="http://schemas.openxmlformats.org/officeDocument/2006/relationships/tags" Target="../tags/tag530.xml"/><Relationship Id="rId3" Type="http://schemas.openxmlformats.org/officeDocument/2006/relationships/tags" Target="../tags/tag529.xml"/><Relationship Id="rId2" Type="http://schemas.openxmlformats.org/officeDocument/2006/relationships/tags" Target="../tags/tag528.xml"/><Relationship Id="rId12" Type="http://schemas.openxmlformats.org/officeDocument/2006/relationships/tags" Target="../tags/tag537.xml"/><Relationship Id="rId11" Type="http://schemas.openxmlformats.org/officeDocument/2006/relationships/tags" Target="../tags/tag536.xml"/><Relationship Id="rId10" Type="http://schemas.openxmlformats.org/officeDocument/2006/relationships/tags" Target="../tags/tag535.xml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9" Type="http://schemas.openxmlformats.org/officeDocument/2006/relationships/tags" Target="../tags/tag544.xml"/><Relationship Id="rId8" Type="http://schemas.openxmlformats.org/officeDocument/2006/relationships/tags" Target="../tags/tag543.xml"/><Relationship Id="rId7" Type="http://schemas.openxmlformats.org/officeDocument/2006/relationships/tags" Target="../tags/tag542.xml"/><Relationship Id="rId6" Type="http://schemas.openxmlformats.org/officeDocument/2006/relationships/image" Target="../media/image1.emf"/><Relationship Id="rId5" Type="http://schemas.openxmlformats.org/officeDocument/2006/relationships/tags" Target="../tags/tag541.xml"/><Relationship Id="rId4" Type="http://schemas.openxmlformats.org/officeDocument/2006/relationships/tags" Target="../tags/tag540.xml"/><Relationship Id="rId3" Type="http://schemas.openxmlformats.org/officeDocument/2006/relationships/tags" Target="../tags/tag539.xml"/><Relationship Id="rId2" Type="http://schemas.openxmlformats.org/officeDocument/2006/relationships/tags" Target="../tags/tag538.xml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9" Type="http://schemas.openxmlformats.org/officeDocument/2006/relationships/tags" Target="../tags/tag551.xml"/><Relationship Id="rId8" Type="http://schemas.openxmlformats.org/officeDocument/2006/relationships/tags" Target="../tags/tag550.xml"/><Relationship Id="rId7" Type="http://schemas.openxmlformats.org/officeDocument/2006/relationships/tags" Target="../tags/tag549.xml"/><Relationship Id="rId6" Type="http://schemas.openxmlformats.org/officeDocument/2006/relationships/tags" Target="../tags/tag548.xml"/><Relationship Id="rId5" Type="http://schemas.openxmlformats.org/officeDocument/2006/relationships/tags" Target="../tags/tag547.xml"/><Relationship Id="rId4" Type="http://schemas.openxmlformats.org/officeDocument/2006/relationships/image" Target="../media/image1.emf"/><Relationship Id="rId3" Type="http://schemas.openxmlformats.org/officeDocument/2006/relationships/tags" Target="../tags/tag546.xml"/><Relationship Id="rId2" Type="http://schemas.openxmlformats.org/officeDocument/2006/relationships/tags" Target="../tags/tag545.xml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tags" Target="../tags/tag557.xml"/><Relationship Id="rId7" Type="http://schemas.openxmlformats.org/officeDocument/2006/relationships/tags" Target="../tags/tag556.xml"/><Relationship Id="rId6" Type="http://schemas.openxmlformats.org/officeDocument/2006/relationships/tags" Target="../tags/tag555.xml"/><Relationship Id="rId5" Type="http://schemas.openxmlformats.org/officeDocument/2006/relationships/image" Target="../media/image3.jpeg"/><Relationship Id="rId4" Type="http://schemas.openxmlformats.org/officeDocument/2006/relationships/tags" Target="../tags/tag554.xml"/><Relationship Id="rId3" Type="http://schemas.openxmlformats.org/officeDocument/2006/relationships/tags" Target="../tags/tag553.xml"/><Relationship Id="rId2" Type="http://schemas.openxmlformats.org/officeDocument/2006/relationships/tags" Target="../tags/tag552.xml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4" Type="http://schemas.openxmlformats.org/officeDocument/2006/relationships/tags" Target="../tags/tag560.xml"/><Relationship Id="rId3" Type="http://schemas.openxmlformats.org/officeDocument/2006/relationships/tags" Target="../tags/tag559.xml"/><Relationship Id="rId2" Type="http://schemas.openxmlformats.org/officeDocument/2006/relationships/tags" Target="../tags/tag558.xml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image" Target="../media/image1.emf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9" Type="http://schemas.openxmlformats.org/officeDocument/2006/relationships/tags" Target="../tags/tag567.xml"/><Relationship Id="rId8" Type="http://schemas.openxmlformats.org/officeDocument/2006/relationships/tags" Target="../tags/tag566.xml"/><Relationship Id="rId7" Type="http://schemas.openxmlformats.org/officeDocument/2006/relationships/tags" Target="../tags/tag565.xml"/><Relationship Id="rId6" Type="http://schemas.openxmlformats.org/officeDocument/2006/relationships/tags" Target="../tags/tag564.xml"/><Relationship Id="rId5" Type="http://schemas.openxmlformats.org/officeDocument/2006/relationships/tags" Target="../tags/tag563.xml"/><Relationship Id="rId4" Type="http://schemas.openxmlformats.org/officeDocument/2006/relationships/image" Target="../media/image1.emf"/><Relationship Id="rId3" Type="http://schemas.openxmlformats.org/officeDocument/2006/relationships/tags" Target="../tags/tag562.xml"/><Relationship Id="rId2" Type="http://schemas.openxmlformats.org/officeDocument/2006/relationships/tags" Target="../tags/tag561.xml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9" Type="http://schemas.openxmlformats.org/officeDocument/2006/relationships/tags" Target="../tags/tag574.xml"/><Relationship Id="rId8" Type="http://schemas.openxmlformats.org/officeDocument/2006/relationships/tags" Target="../tags/tag573.xml"/><Relationship Id="rId7" Type="http://schemas.openxmlformats.org/officeDocument/2006/relationships/tags" Target="../tags/tag572.xml"/><Relationship Id="rId6" Type="http://schemas.openxmlformats.org/officeDocument/2006/relationships/tags" Target="../tags/tag571.xml"/><Relationship Id="rId5" Type="http://schemas.openxmlformats.org/officeDocument/2006/relationships/tags" Target="../tags/tag570.xml"/><Relationship Id="rId4" Type="http://schemas.openxmlformats.org/officeDocument/2006/relationships/image" Target="../media/image1.emf"/><Relationship Id="rId3" Type="http://schemas.openxmlformats.org/officeDocument/2006/relationships/tags" Target="../tags/tag569.xml"/><Relationship Id="rId2" Type="http://schemas.openxmlformats.org/officeDocument/2006/relationships/tags" Target="../tags/tag568.xml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7" Type="http://schemas.openxmlformats.org/officeDocument/2006/relationships/tags" Target="../tags/tag579.xml"/><Relationship Id="rId6" Type="http://schemas.openxmlformats.org/officeDocument/2006/relationships/tags" Target="../tags/tag578.xml"/><Relationship Id="rId5" Type="http://schemas.openxmlformats.org/officeDocument/2006/relationships/tags" Target="../tags/tag577.xml"/><Relationship Id="rId4" Type="http://schemas.openxmlformats.org/officeDocument/2006/relationships/image" Target="../media/image1.emf"/><Relationship Id="rId3" Type="http://schemas.openxmlformats.org/officeDocument/2006/relationships/tags" Target="../tags/tag576.xml"/><Relationship Id="rId2" Type="http://schemas.openxmlformats.org/officeDocument/2006/relationships/tags" Target="../tags/tag575.xml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9" Type="http://schemas.openxmlformats.org/officeDocument/2006/relationships/tags" Target="../tags/tag586.xml"/><Relationship Id="rId8" Type="http://schemas.openxmlformats.org/officeDocument/2006/relationships/tags" Target="../tags/tag585.xml"/><Relationship Id="rId7" Type="http://schemas.openxmlformats.org/officeDocument/2006/relationships/tags" Target="../tags/tag584.xml"/><Relationship Id="rId6" Type="http://schemas.openxmlformats.org/officeDocument/2006/relationships/tags" Target="../tags/tag583.xml"/><Relationship Id="rId5" Type="http://schemas.openxmlformats.org/officeDocument/2006/relationships/tags" Target="../tags/tag582.xml"/><Relationship Id="rId4" Type="http://schemas.openxmlformats.org/officeDocument/2006/relationships/image" Target="../media/image1.emf"/><Relationship Id="rId3" Type="http://schemas.openxmlformats.org/officeDocument/2006/relationships/tags" Target="../tags/tag581.xml"/><Relationship Id="rId2" Type="http://schemas.openxmlformats.org/officeDocument/2006/relationships/tags" Target="../tags/tag580.xml"/><Relationship Id="rId10" Type="http://schemas.openxmlformats.org/officeDocument/2006/relationships/tags" Target="../tags/tag587.xml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9" Type="http://schemas.openxmlformats.org/officeDocument/2006/relationships/tags" Target="../tags/tag594.xml"/><Relationship Id="rId8" Type="http://schemas.openxmlformats.org/officeDocument/2006/relationships/tags" Target="../tags/tag593.xml"/><Relationship Id="rId7" Type="http://schemas.openxmlformats.org/officeDocument/2006/relationships/tags" Target="../tags/tag592.xml"/><Relationship Id="rId6" Type="http://schemas.openxmlformats.org/officeDocument/2006/relationships/image" Target="../media/image1.emf"/><Relationship Id="rId5" Type="http://schemas.openxmlformats.org/officeDocument/2006/relationships/tags" Target="../tags/tag591.xml"/><Relationship Id="rId4" Type="http://schemas.openxmlformats.org/officeDocument/2006/relationships/tags" Target="../tags/tag590.xml"/><Relationship Id="rId3" Type="http://schemas.openxmlformats.org/officeDocument/2006/relationships/tags" Target="../tags/tag589.xml"/><Relationship Id="rId2" Type="http://schemas.openxmlformats.org/officeDocument/2006/relationships/tags" Target="../tags/tag588.xml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9" Type="http://schemas.openxmlformats.org/officeDocument/2006/relationships/tags" Target="../tags/tag601.xml"/><Relationship Id="rId8" Type="http://schemas.openxmlformats.org/officeDocument/2006/relationships/tags" Target="../tags/tag600.xml"/><Relationship Id="rId7" Type="http://schemas.openxmlformats.org/officeDocument/2006/relationships/tags" Target="../tags/tag599.xml"/><Relationship Id="rId6" Type="http://schemas.openxmlformats.org/officeDocument/2006/relationships/tags" Target="../tags/tag598.xml"/><Relationship Id="rId5" Type="http://schemas.openxmlformats.org/officeDocument/2006/relationships/image" Target="../media/image1.emf"/><Relationship Id="rId4" Type="http://schemas.openxmlformats.org/officeDocument/2006/relationships/tags" Target="../tags/tag597.xml"/><Relationship Id="rId3" Type="http://schemas.openxmlformats.org/officeDocument/2006/relationships/tags" Target="../tags/tag596.xml"/><Relationship Id="rId2" Type="http://schemas.openxmlformats.org/officeDocument/2006/relationships/tags" Target="../tags/tag595.xml"/><Relationship Id="rId10" Type="http://schemas.openxmlformats.org/officeDocument/2006/relationships/tags" Target="../tags/tag602.xml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7" Type="http://schemas.openxmlformats.org/officeDocument/2006/relationships/tags" Target="../tags/tag608.xml"/><Relationship Id="rId6" Type="http://schemas.openxmlformats.org/officeDocument/2006/relationships/tags" Target="../tags/tag607.xml"/><Relationship Id="rId5" Type="http://schemas.openxmlformats.org/officeDocument/2006/relationships/tags" Target="../tags/tag606.xml"/><Relationship Id="rId4" Type="http://schemas.openxmlformats.org/officeDocument/2006/relationships/tags" Target="../tags/tag605.xml"/><Relationship Id="rId3" Type="http://schemas.openxmlformats.org/officeDocument/2006/relationships/tags" Target="../tags/tag604.xml"/><Relationship Id="rId2" Type="http://schemas.openxmlformats.org/officeDocument/2006/relationships/tags" Target="../tags/tag603.xml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614.xml"/><Relationship Id="rId7" Type="http://schemas.openxmlformats.org/officeDocument/2006/relationships/tags" Target="../tags/tag613.xml"/><Relationship Id="rId6" Type="http://schemas.openxmlformats.org/officeDocument/2006/relationships/tags" Target="../tags/tag612.xml"/><Relationship Id="rId5" Type="http://schemas.openxmlformats.org/officeDocument/2006/relationships/image" Target="../media/image1.emf"/><Relationship Id="rId4" Type="http://schemas.openxmlformats.org/officeDocument/2006/relationships/tags" Target="../tags/tag611.xml"/><Relationship Id="rId3" Type="http://schemas.openxmlformats.org/officeDocument/2006/relationships/tags" Target="../tags/tag610.xml"/><Relationship Id="rId2" Type="http://schemas.openxmlformats.org/officeDocument/2006/relationships/tags" Target="../tags/tag609.xml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tags" Target="../tags/tag620.xml"/><Relationship Id="rId7" Type="http://schemas.openxmlformats.org/officeDocument/2006/relationships/tags" Target="../tags/tag619.xml"/><Relationship Id="rId6" Type="http://schemas.openxmlformats.org/officeDocument/2006/relationships/tags" Target="../tags/tag618.xml"/><Relationship Id="rId5" Type="http://schemas.openxmlformats.org/officeDocument/2006/relationships/tags" Target="../tags/tag617.xml"/><Relationship Id="rId4" Type="http://schemas.openxmlformats.org/officeDocument/2006/relationships/image" Target="../media/image1.emf"/><Relationship Id="rId3" Type="http://schemas.openxmlformats.org/officeDocument/2006/relationships/tags" Target="../tags/tag616.xml"/><Relationship Id="rId2" Type="http://schemas.openxmlformats.org/officeDocument/2006/relationships/tags" Target="../tags/tag615.xml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tags" Target="../tags/tag626.xml"/><Relationship Id="rId7" Type="http://schemas.openxmlformats.org/officeDocument/2006/relationships/tags" Target="../tags/tag625.xml"/><Relationship Id="rId6" Type="http://schemas.openxmlformats.org/officeDocument/2006/relationships/tags" Target="../tags/tag624.xml"/><Relationship Id="rId5" Type="http://schemas.openxmlformats.org/officeDocument/2006/relationships/tags" Target="../tags/tag623.xml"/><Relationship Id="rId4" Type="http://schemas.openxmlformats.org/officeDocument/2006/relationships/image" Target="../media/image1.emf"/><Relationship Id="rId3" Type="http://schemas.openxmlformats.org/officeDocument/2006/relationships/tags" Target="../tags/tag622.xml"/><Relationship Id="rId2" Type="http://schemas.openxmlformats.org/officeDocument/2006/relationships/tags" Target="../tags/tag621.xml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image" Target="../media/image1.emf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9" Type="http://schemas.openxmlformats.org/officeDocument/2006/relationships/tags" Target="../tags/tag633.xml"/><Relationship Id="rId8" Type="http://schemas.openxmlformats.org/officeDocument/2006/relationships/tags" Target="../tags/tag632.xml"/><Relationship Id="rId7" Type="http://schemas.openxmlformats.org/officeDocument/2006/relationships/tags" Target="../tags/tag631.xml"/><Relationship Id="rId6" Type="http://schemas.openxmlformats.org/officeDocument/2006/relationships/tags" Target="../tags/tag630.xml"/><Relationship Id="rId5" Type="http://schemas.openxmlformats.org/officeDocument/2006/relationships/image" Target="../media/image1.emf"/><Relationship Id="rId4" Type="http://schemas.openxmlformats.org/officeDocument/2006/relationships/tags" Target="../tags/tag629.xml"/><Relationship Id="rId3" Type="http://schemas.openxmlformats.org/officeDocument/2006/relationships/tags" Target="../tags/tag628.xml"/><Relationship Id="rId2" Type="http://schemas.openxmlformats.org/officeDocument/2006/relationships/tags" Target="../tags/tag627.xml"/><Relationship Id="rId10" Type="http://schemas.openxmlformats.org/officeDocument/2006/relationships/tags" Target="../tags/tag634.xml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4341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5365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5366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6391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3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5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18436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19460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9462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048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1509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22532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2534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2535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2537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149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4581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5609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26628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26631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6633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 cstate="print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27652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7654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7655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7657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8677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3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30724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0726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0727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0729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7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31748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1750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1751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1753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2773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3797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3798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7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9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4823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5845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5847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36868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37892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7894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5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8917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9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9941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40964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0966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0967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0969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3013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4041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8196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8199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8201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 cstate="print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45060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5063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5065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 cstate="print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6084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6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6087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9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7109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5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9156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5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9159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6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50180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2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0183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5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120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2229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2230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3255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7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9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9220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9222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9223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9225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5300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6324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6326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7349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1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8373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9396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398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9399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401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0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1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144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2473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1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63492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3495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3497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 cstate="print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5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4516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451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4519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452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45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5541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7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7588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7590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7591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7593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1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8612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8614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8615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8617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5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9637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9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0661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0662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3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687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2709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2711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3732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4756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4758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5781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3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6805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7828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7830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7831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7833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3013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4041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45060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5063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5065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 cstate="print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6084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6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6087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9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7109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12292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2294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2295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2297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5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9156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5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9159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6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50180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2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0183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5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120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2229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2230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3255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7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9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5300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6324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6326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7349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1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8373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13316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331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3319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332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9396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398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9399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401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28.xml"/><Relationship Id="rId23" Type="http://schemas.openxmlformats.org/officeDocument/2006/relationships/tags" Target="../tags/tag127.xml"/><Relationship Id="rId22" Type="http://schemas.openxmlformats.org/officeDocument/2006/relationships/tags" Target="../tags/tag126.xml"/><Relationship Id="rId21" Type="http://schemas.openxmlformats.org/officeDocument/2006/relationships/tags" Target="../tags/tag125.xml"/><Relationship Id="rId20" Type="http://schemas.openxmlformats.org/officeDocument/2006/relationships/tags" Target="../tags/tag124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23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4" Type="http://schemas.openxmlformats.org/officeDocument/2006/relationships/tags" Target="../tags/tag256.xml"/><Relationship Id="rId23" Type="http://schemas.openxmlformats.org/officeDocument/2006/relationships/tags" Target="../tags/tag255.xml"/><Relationship Id="rId22" Type="http://schemas.openxmlformats.org/officeDocument/2006/relationships/tags" Target="../tags/tag254.xml"/><Relationship Id="rId21" Type="http://schemas.openxmlformats.org/officeDocument/2006/relationships/tags" Target="../tags/tag253.xml"/><Relationship Id="rId20" Type="http://schemas.openxmlformats.org/officeDocument/2006/relationships/tags" Target="../tags/tag252.xml"/><Relationship Id="rId2" Type="http://schemas.openxmlformats.org/officeDocument/2006/relationships/slideLayout" Target="../slideLayouts/slideLayout20.xml"/><Relationship Id="rId19" Type="http://schemas.openxmlformats.org/officeDocument/2006/relationships/tags" Target="../tags/tag251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5" Type="http://schemas.openxmlformats.org/officeDocument/2006/relationships/theme" Target="../theme/theme3.xml"/><Relationship Id="rId24" Type="http://schemas.openxmlformats.org/officeDocument/2006/relationships/tags" Target="../tags/tag384.xml"/><Relationship Id="rId23" Type="http://schemas.openxmlformats.org/officeDocument/2006/relationships/tags" Target="../tags/tag383.xml"/><Relationship Id="rId22" Type="http://schemas.openxmlformats.org/officeDocument/2006/relationships/tags" Target="../tags/tag382.xml"/><Relationship Id="rId21" Type="http://schemas.openxmlformats.org/officeDocument/2006/relationships/tags" Target="../tags/tag381.xml"/><Relationship Id="rId20" Type="http://schemas.openxmlformats.org/officeDocument/2006/relationships/tags" Target="../tags/tag380.xml"/><Relationship Id="rId2" Type="http://schemas.openxmlformats.org/officeDocument/2006/relationships/slideLayout" Target="../slideLayouts/slideLayout38.xml"/><Relationship Id="rId19" Type="http://schemas.openxmlformats.org/officeDocument/2006/relationships/tags" Target="../tags/tag379.xml"/><Relationship Id="rId18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7.xml"/><Relationship Id="rId25" Type="http://schemas.openxmlformats.org/officeDocument/2006/relationships/theme" Target="../theme/theme4.xml"/><Relationship Id="rId24" Type="http://schemas.openxmlformats.org/officeDocument/2006/relationships/tags" Target="../tags/tag512.xml"/><Relationship Id="rId23" Type="http://schemas.openxmlformats.org/officeDocument/2006/relationships/tags" Target="../tags/tag511.xml"/><Relationship Id="rId22" Type="http://schemas.openxmlformats.org/officeDocument/2006/relationships/tags" Target="../tags/tag510.xml"/><Relationship Id="rId21" Type="http://schemas.openxmlformats.org/officeDocument/2006/relationships/tags" Target="../tags/tag509.xml"/><Relationship Id="rId20" Type="http://schemas.openxmlformats.org/officeDocument/2006/relationships/tags" Target="../tags/tag508.xml"/><Relationship Id="rId2" Type="http://schemas.openxmlformats.org/officeDocument/2006/relationships/slideLayout" Target="../slideLayouts/slideLayout56.xml"/><Relationship Id="rId19" Type="http://schemas.openxmlformats.org/officeDocument/2006/relationships/tags" Target="../tags/tag507.xml"/><Relationship Id="rId18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0.xml"/><Relationship Id="rId7" Type="http://schemas.openxmlformats.org/officeDocument/2006/relationships/slideLayout" Target="../slideLayouts/slideLayout79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5.xml"/><Relationship Id="rId25" Type="http://schemas.openxmlformats.org/officeDocument/2006/relationships/theme" Target="../theme/theme5.xml"/><Relationship Id="rId24" Type="http://schemas.openxmlformats.org/officeDocument/2006/relationships/tags" Target="../tags/tag640.xml"/><Relationship Id="rId23" Type="http://schemas.openxmlformats.org/officeDocument/2006/relationships/tags" Target="../tags/tag639.xml"/><Relationship Id="rId22" Type="http://schemas.openxmlformats.org/officeDocument/2006/relationships/tags" Target="../tags/tag638.xml"/><Relationship Id="rId21" Type="http://schemas.openxmlformats.org/officeDocument/2006/relationships/tags" Target="../tags/tag637.xml"/><Relationship Id="rId20" Type="http://schemas.openxmlformats.org/officeDocument/2006/relationships/tags" Target="../tags/tag636.xml"/><Relationship Id="rId2" Type="http://schemas.openxmlformats.org/officeDocument/2006/relationships/slideLayout" Target="../slideLayouts/slideLayout74.xml"/><Relationship Id="rId19" Type="http://schemas.openxmlformats.org/officeDocument/2006/relationships/tags" Target="../tags/tag635.xml"/><Relationship Id="rId18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2.xml"/><Relationship Id="rId1" Type="http://schemas.openxmlformats.org/officeDocument/2006/relationships/tags" Target="../tags/tag64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tags" Target="../tags/tag706.xml"/><Relationship Id="rId7" Type="http://schemas.openxmlformats.org/officeDocument/2006/relationships/tags" Target="../tags/tag705.xml"/><Relationship Id="rId6" Type="http://schemas.openxmlformats.org/officeDocument/2006/relationships/tags" Target="../tags/tag704.xml"/><Relationship Id="rId5" Type="http://schemas.openxmlformats.org/officeDocument/2006/relationships/tags" Target="../tags/tag703.xml"/><Relationship Id="rId4" Type="http://schemas.openxmlformats.org/officeDocument/2006/relationships/image" Target="../media/image1.emf"/><Relationship Id="rId3" Type="http://schemas.openxmlformats.org/officeDocument/2006/relationships/tags" Target="../tags/tag702.xml"/><Relationship Id="rId2" Type="http://schemas.openxmlformats.org/officeDocument/2006/relationships/tags" Target="../tags/tag701.xml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79.xml"/><Relationship Id="rId10" Type="http://schemas.openxmlformats.org/officeDocument/2006/relationships/tags" Target="../tags/tag707.xml"/><Relationship Id="rId1" Type="http://schemas.openxmlformats.org/officeDocument/2006/relationships/tags" Target="../tags/tag70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tags" Target="../tags/tag714.xml"/><Relationship Id="rId7" Type="http://schemas.openxmlformats.org/officeDocument/2006/relationships/tags" Target="../tags/tag713.xml"/><Relationship Id="rId6" Type="http://schemas.openxmlformats.org/officeDocument/2006/relationships/tags" Target="../tags/tag712.xml"/><Relationship Id="rId5" Type="http://schemas.openxmlformats.org/officeDocument/2006/relationships/tags" Target="../tags/tag711.xml"/><Relationship Id="rId4" Type="http://schemas.openxmlformats.org/officeDocument/2006/relationships/image" Target="../media/image1.emf"/><Relationship Id="rId3" Type="http://schemas.openxmlformats.org/officeDocument/2006/relationships/tags" Target="../tags/tag710.xml"/><Relationship Id="rId2" Type="http://schemas.openxmlformats.org/officeDocument/2006/relationships/tags" Target="../tags/tag709.xml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79.xml"/><Relationship Id="rId10" Type="http://schemas.openxmlformats.org/officeDocument/2006/relationships/tags" Target="../tags/tag715.xml"/><Relationship Id="rId1" Type="http://schemas.openxmlformats.org/officeDocument/2006/relationships/tags" Target="../tags/tag708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722.xml"/><Relationship Id="rId7" Type="http://schemas.openxmlformats.org/officeDocument/2006/relationships/tags" Target="../tags/tag721.xml"/><Relationship Id="rId6" Type="http://schemas.openxmlformats.org/officeDocument/2006/relationships/tags" Target="../tags/tag720.xml"/><Relationship Id="rId5" Type="http://schemas.openxmlformats.org/officeDocument/2006/relationships/tags" Target="../tags/tag719.xml"/><Relationship Id="rId4" Type="http://schemas.openxmlformats.org/officeDocument/2006/relationships/image" Target="../media/image1.emf"/><Relationship Id="rId3" Type="http://schemas.openxmlformats.org/officeDocument/2006/relationships/tags" Target="../tags/tag718.xml"/><Relationship Id="rId2" Type="http://schemas.openxmlformats.org/officeDocument/2006/relationships/tags" Target="../tags/tag717.xml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79.xml"/><Relationship Id="rId10" Type="http://schemas.openxmlformats.org/officeDocument/2006/relationships/tags" Target="../tags/tag723.xml"/><Relationship Id="rId1" Type="http://schemas.openxmlformats.org/officeDocument/2006/relationships/tags" Target="../tags/tag716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jpeg"/><Relationship Id="rId8" Type="http://schemas.openxmlformats.org/officeDocument/2006/relationships/tags" Target="../tags/tag730.xml"/><Relationship Id="rId7" Type="http://schemas.openxmlformats.org/officeDocument/2006/relationships/tags" Target="../tags/tag729.xml"/><Relationship Id="rId6" Type="http://schemas.openxmlformats.org/officeDocument/2006/relationships/tags" Target="../tags/tag728.xml"/><Relationship Id="rId5" Type="http://schemas.openxmlformats.org/officeDocument/2006/relationships/tags" Target="../tags/tag727.xml"/><Relationship Id="rId4" Type="http://schemas.openxmlformats.org/officeDocument/2006/relationships/image" Target="../media/image1.emf"/><Relationship Id="rId3" Type="http://schemas.openxmlformats.org/officeDocument/2006/relationships/tags" Target="../tags/tag726.xml"/><Relationship Id="rId2" Type="http://schemas.openxmlformats.org/officeDocument/2006/relationships/tags" Target="../tags/tag725.xml"/><Relationship Id="rId11" Type="http://schemas.openxmlformats.org/officeDocument/2006/relationships/slideLayout" Target="../slideLayouts/slideLayout43.xml"/><Relationship Id="rId10" Type="http://schemas.openxmlformats.org/officeDocument/2006/relationships/tags" Target="../tags/tag731.xml"/><Relationship Id="rId1" Type="http://schemas.openxmlformats.org/officeDocument/2006/relationships/tags" Target="../tags/tag72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738.xml"/><Relationship Id="rId7" Type="http://schemas.openxmlformats.org/officeDocument/2006/relationships/tags" Target="../tags/tag737.xml"/><Relationship Id="rId6" Type="http://schemas.openxmlformats.org/officeDocument/2006/relationships/tags" Target="../tags/tag736.xml"/><Relationship Id="rId5" Type="http://schemas.openxmlformats.org/officeDocument/2006/relationships/tags" Target="../tags/tag735.xml"/><Relationship Id="rId4" Type="http://schemas.openxmlformats.org/officeDocument/2006/relationships/image" Target="../media/image1.emf"/><Relationship Id="rId3" Type="http://schemas.openxmlformats.org/officeDocument/2006/relationships/tags" Target="../tags/tag734.xml"/><Relationship Id="rId2" Type="http://schemas.openxmlformats.org/officeDocument/2006/relationships/tags" Target="../tags/tag733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740.xml"/><Relationship Id="rId11" Type="http://schemas.openxmlformats.org/officeDocument/2006/relationships/image" Target="../media/image20.png"/><Relationship Id="rId10" Type="http://schemas.openxmlformats.org/officeDocument/2006/relationships/tags" Target="../tags/tag739.xml"/><Relationship Id="rId1" Type="http://schemas.openxmlformats.org/officeDocument/2006/relationships/tags" Target="../tags/tag7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51.xml"/><Relationship Id="rId8" Type="http://schemas.openxmlformats.org/officeDocument/2006/relationships/tags" Target="../tags/tag650.xml"/><Relationship Id="rId7" Type="http://schemas.openxmlformats.org/officeDocument/2006/relationships/tags" Target="../tags/tag649.xml"/><Relationship Id="rId6" Type="http://schemas.openxmlformats.org/officeDocument/2006/relationships/tags" Target="../tags/tag648.xml"/><Relationship Id="rId5" Type="http://schemas.openxmlformats.org/officeDocument/2006/relationships/tags" Target="../tags/tag647.xml"/><Relationship Id="rId4" Type="http://schemas.openxmlformats.org/officeDocument/2006/relationships/image" Target="../media/image1.emf"/><Relationship Id="rId3" Type="http://schemas.openxmlformats.org/officeDocument/2006/relationships/tags" Target="../tags/tag646.xml"/><Relationship Id="rId2" Type="http://schemas.openxmlformats.org/officeDocument/2006/relationships/tags" Target="../tags/tag645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64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658.xml"/><Relationship Id="rId7" Type="http://schemas.openxmlformats.org/officeDocument/2006/relationships/tags" Target="../tags/tag657.xml"/><Relationship Id="rId6" Type="http://schemas.openxmlformats.org/officeDocument/2006/relationships/tags" Target="../tags/tag656.xml"/><Relationship Id="rId5" Type="http://schemas.openxmlformats.org/officeDocument/2006/relationships/tags" Target="../tags/tag655.xml"/><Relationship Id="rId4" Type="http://schemas.openxmlformats.org/officeDocument/2006/relationships/image" Target="../media/image1.emf"/><Relationship Id="rId3" Type="http://schemas.openxmlformats.org/officeDocument/2006/relationships/tags" Target="../tags/tag654.xml"/><Relationship Id="rId2" Type="http://schemas.openxmlformats.org/officeDocument/2006/relationships/tags" Target="../tags/tag653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659.xml"/><Relationship Id="rId1" Type="http://schemas.openxmlformats.org/officeDocument/2006/relationships/tags" Target="../tags/tag65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665.xml"/><Relationship Id="rId7" Type="http://schemas.openxmlformats.org/officeDocument/2006/relationships/image" Target="../media/image5.emf"/><Relationship Id="rId6" Type="http://schemas.openxmlformats.org/officeDocument/2006/relationships/tags" Target="../tags/tag664.xml"/><Relationship Id="rId5" Type="http://schemas.openxmlformats.org/officeDocument/2006/relationships/tags" Target="../tags/tag663.xml"/><Relationship Id="rId4" Type="http://schemas.openxmlformats.org/officeDocument/2006/relationships/tags" Target="../tags/tag662.xml"/><Relationship Id="rId3" Type="http://schemas.openxmlformats.org/officeDocument/2006/relationships/image" Target="../media/image1.emf"/><Relationship Id="rId2" Type="http://schemas.openxmlformats.org/officeDocument/2006/relationships/tags" Target="../tags/tag661.xml"/><Relationship Id="rId13" Type="http://schemas.openxmlformats.org/officeDocument/2006/relationships/slideLayout" Target="../slideLayouts/slideLayout61.xml"/><Relationship Id="rId12" Type="http://schemas.openxmlformats.org/officeDocument/2006/relationships/tags" Target="../tags/tag667.xml"/><Relationship Id="rId11" Type="http://schemas.openxmlformats.org/officeDocument/2006/relationships/image" Target="../media/image7.jpeg"/><Relationship Id="rId10" Type="http://schemas.openxmlformats.org/officeDocument/2006/relationships/tags" Target="../tags/tag666.xml"/><Relationship Id="rId1" Type="http://schemas.openxmlformats.org/officeDocument/2006/relationships/tags" Target="../tags/tag66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674.xml"/><Relationship Id="rId7" Type="http://schemas.openxmlformats.org/officeDocument/2006/relationships/tags" Target="../tags/tag673.xml"/><Relationship Id="rId6" Type="http://schemas.openxmlformats.org/officeDocument/2006/relationships/tags" Target="../tags/tag672.xml"/><Relationship Id="rId5" Type="http://schemas.openxmlformats.org/officeDocument/2006/relationships/tags" Target="../tags/tag671.xml"/><Relationship Id="rId4" Type="http://schemas.openxmlformats.org/officeDocument/2006/relationships/image" Target="../media/image1.emf"/><Relationship Id="rId3" Type="http://schemas.openxmlformats.org/officeDocument/2006/relationships/tags" Target="../tags/tag670.xml"/><Relationship Id="rId2" Type="http://schemas.openxmlformats.org/officeDocument/2006/relationships/tags" Target="../tags/tag669.xml"/><Relationship Id="rId11" Type="http://schemas.openxmlformats.org/officeDocument/2006/relationships/slideLayout" Target="../slideLayouts/slideLayout61.xml"/><Relationship Id="rId10" Type="http://schemas.openxmlformats.org/officeDocument/2006/relationships/tags" Target="../tags/tag675.xml"/><Relationship Id="rId1" Type="http://schemas.openxmlformats.org/officeDocument/2006/relationships/tags" Target="../tags/tag66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tags" Target="../tags/tag682.xml"/><Relationship Id="rId7" Type="http://schemas.openxmlformats.org/officeDocument/2006/relationships/tags" Target="../tags/tag681.xml"/><Relationship Id="rId6" Type="http://schemas.openxmlformats.org/officeDocument/2006/relationships/tags" Target="../tags/tag680.xml"/><Relationship Id="rId5" Type="http://schemas.openxmlformats.org/officeDocument/2006/relationships/tags" Target="../tags/tag679.xml"/><Relationship Id="rId4" Type="http://schemas.openxmlformats.org/officeDocument/2006/relationships/image" Target="../media/image1.emf"/><Relationship Id="rId3" Type="http://schemas.openxmlformats.org/officeDocument/2006/relationships/tags" Target="../tags/tag678.xml"/><Relationship Id="rId2" Type="http://schemas.openxmlformats.org/officeDocument/2006/relationships/tags" Target="../tags/tag677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25.xml"/><Relationship Id="rId10" Type="http://schemas.openxmlformats.org/officeDocument/2006/relationships/tags" Target="../tags/tag683.xml"/><Relationship Id="rId1" Type="http://schemas.openxmlformats.org/officeDocument/2006/relationships/tags" Target="../tags/tag67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690.xml"/><Relationship Id="rId7" Type="http://schemas.openxmlformats.org/officeDocument/2006/relationships/tags" Target="../tags/tag689.xml"/><Relationship Id="rId6" Type="http://schemas.openxmlformats.org/officeDocument/2006/relationships/tags" Target="../tags/tag688.xml"/><Relationship Id="rId5" Type="http://schemas.openxmlformats.org/officeDocument/2006/relationships/tags" Target="../tags/tag687.xml"/><Relationship Id="rId4" Type="http://schemas.openxmlformats.org/officeDocument/2006/relationships/image" Target="../media/image1.emf"/><Relationship Id="rId3" Type="http://schemas.openxmlformats.org/officeDocument/2006/relationships/tags" Target="../tags/tag686.xml"/><Relationship Id="rId2" Type="http://schemas.openxmlformats.org/officeDocument/2006/relationships/tags" Target="../tags/tag685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691.xml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tags" Target="../tags/tag68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698.xml"/><Relationship Id="rId7" Type="http://schemas.openxmlformats.org/officeDocument/2006/relationships/tags" Target="../tags/tag697.xml"/><Relationship Id="rId6" Type="http://schemas.openxmlformats.org/officeDocument/2006/relationships/tags" Target="../tags/tag696.xml"/><Relationship Id="rId5" Type="http://schemas.openxmlformats.org/officeDocument/2006/relationships/tags" Target="../tags/tag695.xml"/><Relationship Id="rId4" Type="http://schemas.openxmlformats.org/officeDocument/2006/relationships/image" Target="../media/image1.emf"/><Relationship Id="rId3" Type="http://schemas.openxmlformats.org/officeDocument/2006/relationships/tags" Target="../tags/tag694.xml"/><Relationship Id="rId2" Type="http://schemas.openxmlformats.org/officeDocument/2006/relationships/tags" Target="../tags/tag693.xml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43.xml"/><Relationship Id="rId11" Type="http://schemas.openxmlformats.org/officeDocument/2006/relationships/tags" Target="../tags/tag699.xml"/><Relationship Id="rId10" Type="http://schemas.openxmlformats.org/officeDocument/2006/relationships/image" Target="../media/image14.png"/><Relationship Id="rId1" Type="http://schemas.openxmlformats.org/officeDocument/2006/relationships/tags" Target="../tags/tag6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35113" y="3057525"/>
            <a:ext cx="6073775" cy="930275"/>
          </a:xfrm>
        </p:spPr>
        <p:txBody>
          <a:bodyPr lIns="90000" tIns="46800" rIns="90000" bIns="46800" anchor="b" anchorCtr="0"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5400" b="1" i="0" u="none" strike="noStrike" kern="1200" cap="none" spc="6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</a:rPr>
              <a:t>一次性求职补贴个人申报操作流程</a:t>
            </a:r>
            <a:endParaRPr kumimoji="0" lang="zh-CN" altLang="en-US" sz="5400" b="1" i="0" u="none" strike="noStrike" kern="1200" cap="none" spc="60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汉仪旗黑-85S" pitchFamily="18" charset="-122"/>
              <a:cs typeface="+mj-cs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3812" y="0"/>
            <a:ext cx="91043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65960"/>
            <a:ext cx="4569460" cy="369252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、学生点击【注册】进入注册页面，根据页面内容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、填写内容，勾选下方已阅读，点击【注册】进行相应的注册操作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个人注册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35550" y="226695"/>
            <a:ext cx="3576320" cy="625030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3812" y="0"/>
            <a:ext cx="912018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65960"/>
            <a:ext cx="3960495" cy="331152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、学生在【我的】页面点击右上角【登录】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、进入登录页面选择登录方式，输入登录账号进行登录操作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手机端登录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27983" y="188639"/>
            <a:ext cx="3631753" cy="6458121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9128126" cy="69573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30530" y="675640"/>
            <a:ext cx="4140835" cy="468249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.学生登录江苏智慧人社</a:t>
            </a:r>
            <a:r>
              <a:rPr altLang="zh-CN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或微信小程序，有以下几种方法进入个人申报页面</a:t>
            </a:r>
            <a:endParaRPr lang="zh-CN" altLang="en-US" sz="1350" strike="noStrike" spc="5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、页面正上面输入：求职创业补贴进行搜索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、点击页面正下方的【服务】就业模块内容，点击【就业补贴】可以看到求职创业补贴申报模块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145415" y="-77431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手机端申请操作步骤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：一次性求职补贴个人申报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07110" y="836792"/>
            <a:ext cx="3149901" cy="5601291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3812" y="0"/>
            <a:ext cx="91043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4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212725" y="65722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、学生进入求职创业补贴个人申报页面填写页面信息</a:t>
            </a:r>
            <a:endParaRPr lang="zh-CN" altLang="en-US" sz="1350" strike="noStrike" spc="5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altLang="en-US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、选择毕业生类型，点击下方的【上传材料】进行材料的上传</a:t>
            </a:r>
            <a:endParaRPr lang="zh-CN" altLang="en-US" sz="1350" strike="noStrike" spc="5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  <a:r>
              <a:rPr lang="zh-CN" altLang="en-US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、点击右下角【提交】按钮完成操作</a:t>
            </a:r>
            <a:endParaRPr lang="zh-CN" altLang="en-US" sz="1350" strike="noStrike" spc="5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、申报过程中若出现提示，请按提示信息做相应修改完善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227012" y="-12700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手机端申请操作步骤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：一次性求职补贴个人申报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59755" y="695960"/>
            <a:ext cx="2799715" cy="605917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91281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4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198908" y="764704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A、学生申报提交之后可以在【我的】-【我的办件】</a:t>
            </a:r>
            <a:endParaRPr lang="zh-CN" altLang="en-US" sz="1350" strike="noStrike" spc="5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、进入查询办件审核详情，</a:t>
            </a:r>
            <a:r>
              <a:rPr lang="zh-CN" altLang="en-US" sz="135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审核状态：显示“复审通过”的，则为申报有效。后续进入求职创业补贴学校申领环节，个人无法查看。</a:t>
            </a:r>
            <a:endParaRPr kumimoji="0" altLang="zh-CN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213195" y="62706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手机端查看办件流程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4045" y="1899285"/>
            <a:ext cx="2948940" cy="47231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4070985" y="1899285"/>
            <a:ext cx="2741295" cy="4697095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1010" y="785495"/>
            <a:ext cx="8180705" cy="735965"/>
          </a:xfrm>
        </p:spPr>
        <p:txBody>
          <a:bodyPr/>
          <a:p>
            <a:pPr algn="ctr"/>
            <a:r>
              <a:rPr sz="2800" spc="300" noProof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latin typeface="微软雅黑" panose="020B0503020204020204" charset="-122"/>
                <a:cs typeface="微软雅黑" panose="020B0503020204020204" charset="-122"/>
                <a:sym typeface="+mn-ea"/>
              </a:rPr>
              <a:t>目录</a:t>
            </a:r>
            <a:endParaRPr sz="2800" spc="300" noProof="0" smtClean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6890" y="1639570"/>
            <a:ext cx="8124825" cy="3973830"/>
          </a:xfrm>
        </p:spPr>
        <p:txBody>
          <a:bodyPr/>
          <a:p>
            <a:pPr marL="0" algn="l" defTabSz="913765">
              <a:lnSpc>
                <a:spcPct val="90000"/>
              </a:lnSpc>
              <a:spcAft>
                <a:spcPts val="800"/>
              </a:spcAft>
              <a:buClrTx/>
              <a:buSzTx/>
              <a:buFontTx/>
              <a:buNone/>
            </a:pPr>
            <a:endParaRPr sz="2000" b="1" spc="300" noProof="0" smtClean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latin typeface="微软雅黑" panose="020B0503020204020204" charset="-122"/>
              <a:cs typeface="微软雅黑" panose="020B0503020204020204" charset="-122"/>
            </a:endParaRPr>
          </a:p>
          <a:p>
            <a:pPr marL="0" algn="l" defTabSz="913765">
              <a:lnSpc>
                <a:spcPct val="90000"/>
              </a:lnSpc>
              <a:spcAft>
                <a:spcPts val="800"/>
              </a:spcAft>
              <a:buClrTx/>
              <a:buSzTx/>
              <a:buFontTx/>
              <a:buNone/>
            </a:pPr>
            <a:r>
              <a:rPr sz="2000" b="1" spc="300" noProof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latin typeface="微软雅黑" panose="020B0503020204020204" charset="-122"/>
                <a:cs typeface="微软雅黑" panose="020B0503020204020204" charset="-122"/>
              </a:rPr>
              <a:t>一、申报提示</a:t>
            </a:r>
            <a:endParaRPr sz="2000" b="1" spc="300" noProof="0" smtClean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latin typeface="微软雅黑" panose="020B0503020204020204" charset="-122"/>
              <a:cs typeface="微软雅黑" panose="020B0503020204020204" charset="-122"/>
            </a:endParaRPr>
          </a:p>
          <a:p>
            <a:pPr marL="0" algn="l" defTabSz="913765">
              <a:lnSpc>
                <a:spcPct val="90000"/>
              </a:lnSpc>
              <a:spcAft>
                <a:spcPts val="800"/>
              </a:spcAft>
              <a:buClrTx/>
              <a:buSzTx/>
              <a:buFontTx/>
              <a:buNone/>
            </a:pPr>
            <a:endParaRPr sz="2000" b="1" spc="300" noProof="0" smtClean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latin typeface="微软雅黑" panose="020B0503020204020204" charset="-122"/>
              <a:cs typeface="微软雅黑" panose="020B0503020204020204" charset="-122"/>
            </a:endParaRPr>
          </a:p>
          <a:p>
            <a:pPr marL="0" algn="l" defTabSz="913765">
              <a:lnSpc>
                <a:spcPct val="90000"/>
              </a:lnSpc>
              <a:spcAft>
                <a:spcPts val="800"/>
              </a:spcAft>
              <a:buClrTx/>
              <a:buSzTx/>
              <a:buFontTx/>
              <a:buNone/>
            </a:pPr>
            <a:r>
              <a:rPr sz="2000" b="1" spc="300" noProof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latin typeface="微软雅黑" panose="020B0503020204020204" charset="-122"/>
                <a:cs typeface="微软雅黑" panose="020B0503020204020204" charset="-122"/>
              </a:rPr>
              <a:t>二、一次性求职补贴流程图</a:t>
            </a:r>
            <a:endParaRPr sz="2000" b="1" spc="300" noProof="0" smtClean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latin typeface="微软雅黑" panose="020B0503020204020204" charset="-122"/>
              <a:cs typeface="微软雅黑" panose="020B0503020204020204" charset="-122"/>
            </a:endParaRPr>
          </a:p>
          <a:p>
            <a:pPr marL="0" algn="l" defTabSz="913765">
              <a:lnSpc>
                <a:spcPct val="90000"/>
              </a:lnSpc>
              <a:spcAft>
                <a:spcPts val="800"/>
              </a:spcAft>
              <a:buClrTx/>
              <a:buSzTx/>
              <a:buFontTx/>
              <a:buNone/>
            </a:pPr>
            <a:endParaRPr sz="2000" b="1" spc="300" noProof="0" smtClean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latin typeface="微软雅黑" panose="020B0503020204020204" charset="-122"/>
              <a:cs typeface="微软雅黑" panose="020B0503020204020204" charset="-122"/>
            </a:endParaRPr>
          </a:p>
          <a:p>
            <a:pPr marL="0" algn="l" defTabSz="913765">
              <a:lnSpc>
                <a:spcPct val="90000"/>
              </a:lnSpc>
              <a:spcAft>
                <a:spcPts val="800"/>
              </a:spcAft>
              <a:buClrTx/>
              <a:buSzTx/>
              <a:buFontTx/>
              <a:buNone/>
            </a:pPr>
            <a:r>
              <a:rPr sz="2000" b="1" spc="300" noProof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latin typeface="微软雅黑" panose="020B0503020204020204" charset="-122"/>
                <a:cs typeface="微软雅黑" panose="020B0503020204020204" charset="-122"/>
                <a:sym typeface="+mn-ea"/>
              </a:rPr>
              <a:t>三、</a:t>
            </a:r>
            <a:r>
              <a:rPr sz="2000" b="1" spc="300" noProof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latin typeface="微软雅黑" panose="020B0503020204020204" charset="-122"/>
                <a:cs typeface="微软雅黑" panose="020B0503020204020204" charset="-122"/>
                <a:sym typeface="+mn-ea"/>
              </a:rPr>
              <a:t>一次性求职补贴</a:t>
            </a:r>
            <a:r>
              <a:rPr sz="2000" b="1" spc="300" noProof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latin typeface="微软雅黑" panose="020B0503020204020204" charset="-122"/>
                <a:cs typeface="微软雅黑" panose="020B0503020204020204" charset="-122"/>
                <a:sym typeface="+mn-ea"/>
              </a:rPr>
              <a:t>个人申报登录操作步骤演示（电脑端）</a:t>
            </a:r>
            <a:endParaRPr sz="2000" b="1" spc="300" noProof="0" smtClean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algn="l" defTabSz="913765">
              <a:lnSpc>
                <a:spcPct val="90000"/>
              </a:lnSpc>
              <a:spcAft>
                <a:spcPts val="800"/>
              </a:spcAft>
              <a:buClrTx/>
              <a:buSzTx/>
              <a:buFontTx/>
              <a:buNone/>
            </a:pPr>
            <a:endParaRPr sz="2000" b="1" spc="300" noProof="0" smtClean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algn="l" defTabSz="913765">
              <a:lnSpc>
                <a:spcPct val="90000"/>
              </a:lnSpc>
              <a:spcAft>
                <a:spcPts val="800"/>
              </a:spcAft>
              <a:buClrTx/>
              <a:buSzTx/>
              <a:buFontTx/>
              <a:buNone/>
            </a:pPr>
            <a:r>
              <a:rPr sz="2000" b="1" spc="300" noProof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latin typeface="微软雅黑" panose="020B0503020204020204" charset="-122"/>
                <a:cs typeface="微软雅黑" panose="020B0503020204020204" charset="-122"/>
                <a:sym typeface="+mn-ea"/>
              </a:rPr>
              <a:t>四、</a:t>
            </a:r>
            <a:r>
              <a:rPr sz="2000" b="1" spc="300" noProof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latin typeface="微软雅黑" panose="020B0503020204020204" charset="-122"/>
                <a:cs typeface="微软雅黑" panose="020B0503020204020204" charset="-122"/>
                <a:sym typeface="+mn-ea"/>
              </a:rPr>
              <a:t>一次性求职补贴</a:t>
            </a:r>
            <a:r>
              <a:rPr sz="2000" b="1" spc="300" noProof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latin typeface="微软雅黑" panose="020B0503020204020204" charset="-122"/>
                <a:cs typeface="微软雅黑" panose="020B0503020204020204" charset="-122"/>
                <a:sym typeface="+mn-ea"/>
              </a:rPr>
              <a:t>个人申报登录操作步骤演示（手机端）</a:t>
            </a:r>
            <a:endParaRPr sz="2000" b="1" spc="300" noProof="0" smtClean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 b="1">
              <a:ea typeface="宋体" panose="02010600030101010101" pitchFamily="2" charset="-122"/>
            </a:endParaRPr>
          </a:p>
          <a:p/>
          <a:p/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75" y="659130"/>
            <a:ext cx="8705850" cy="57277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948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950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300480"/>
            <a:ext cx="8232775" cy="501332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、学生申报时，请确保已办理江</a:t>
            </a:r>
            <a:r>
              <a:rPr kumimoji="0" lang="zh-CN" altLang="en-US" sz="160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苏省社保卡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，并确认社保卡金融功能正常开通，后续补贴将直接发放到学生社保卡中。</a:t>
            </a:r>
            <a:endParaRPr kumimoji="0" lang="zh-CN" altLang="en-US" sz="1600" i="0" strike="noStrike" spc="50" baseline="0" noProof="0" dirty="0" smtClean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、学生满足以下一种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类型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即可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申请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：在毕业学年积极求职创业的低保家庭、零就业家庭、防止返贫监测对象家庭、特困人员、残疾及获得国家助学贷款的高校毕业生。毕业生只可按一种身份享受补贴。</a:t>
            </a:r>
            <a:endParaRPr kumimoji="0" lang="zh-CN" altLang="en-US" sz="16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、学生申报两种途径：</a:t>
            </a:r>
            <a:endParaRPr kumimoji="0" lang="zh-CN" altLang="en-US" sz="16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登录网办大厅，登录地址：https://rs.jshrss.jiangsu.gov.cn/；</a:t>
            </a:r>
            <a:endParaRPr kumimoji="0" lang="zh-CN" altLang="en-US" sz="16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下载江苏智慧人社</a:t>
            </a: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登录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手机</a:t>
            </a:r>
            <a:r>
              <a:rPr altLang="zh-CN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；或登录江苏智慧人社微信小程序。</a:t>
            </a:r>
            <a:endParaRPr kumimoji="0" altLang="zh-CN" sz="16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600" b="1" i="0" strike="noStrike" spc="5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kumimoji="0" lang="zh-CN" altLang="en-US" sz="1600" b="1" i="0" strike="noStrike" spc="5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、申请人：</a:t>
            </a:r>
            <a:r>
              <a:rPr altLang="zh-CN" sz="16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2026届毕业生；</a:t>
            </a:r>
            <a:r>
              <a:rPr lang="zh-CN" altLang="en-US" sz="1600" b="1" spc="50" noProof="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申报日期：</a:t>
            </a:r>
            <a:r>
              <a:rPr altLang="zh-CN" sz="1600" b="1" spc="50" noProof="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2026.05.01-2026.05.31</a:t>
            </a:r>
            <a:r>
              <a:rPr lang="zh-CN" altLang="zh-CN" sz="1600" b="1" spc="50" noProof="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en-US" altLang="zh-CN" sz="1600" b="1" spc="50" noProof="0" dirty="0" smtClean="0">
              <a:ln w="3175">
                <a:noFill/>
                <a:prstDash val="dash"/>
              </a:ln>
              <a:solidFill>
                <a:srgbClr val="FF0000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spc="50" noProof="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注：目前部分类型人员系统可直接核准，已核准身份的无需提供任何材料。身份未核准的，另需上传对应的身份证明材料。</a:t>
            </a:r>
            <a:endParaRPr kumimoji="0" altLang="zh-CN" sz="1600" b="0" i="0" strike="noStrike" spc="50" baseline="0" noProof="0" dirty="0">
              <a:ln w="3175">
                <a:noFill/>
                <a:prstDash val="dash"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zh-CN" sz="1600" b="0" i="0" strike="noStrike" spc="50" baseline="0" noProof="0" dirty="0">
              <a:ln w="3175">
                <a:noFill/>
                <a:prstDash val="dash"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611505" y="764540"/>
            <a:ext cx="8232775" cy="53594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一、申报提示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924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92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itle 6"/>
          <p:cNvSpPr txBox="1"/>
          <p:nvPr>
            <p:custDataLst>
              <p:tags r:id="rId7"/>
            </p:custDataLst>
          </p:nvPr>
        </p:nvSpPr>
        <p:spPr>
          <a:xfrm>
            <a:off x="219075" y="1212850"/>
            <a:ext cx="8469630" cy="71056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二、求职创业补贴流程图</a:t>
            </a:r>
            <a:endParaRPr kumimoji="0" lang="zh-CN" altLang="en-US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2" descr="C:\Users\Administrator\Desktop\求职创业补贴微信宣传流程图.png求职创业补贴微信宣传流程图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l="1213" r="1213"/>
          <a:stretch>
            <a:fillRect/>
          </a:stretch>
        </p:blipFill>
        <p:spPr>
          <a:xfrm>
            <a:off x="1475105" y="2100580"/>
            <a:ext cx="5179060" cy="329692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7"/>
          <p:cNvSpPr/>
          <p:nvPr>
            <p:custDataLst>
              <p:tags r:id="rId1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3972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4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3974" name="图片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5560" y="842645"/>
            <a:ext cx="4104005" cy="323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3" descr="16608944734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139565" y="842645"/>
            <a:ext cx="3959860" cy="32423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4130" y="420370"/>
            <a:ext cx="8768080" cy="577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学生进入网上办事服务大厅页面，点击【请登录】进入注册登录页面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35560" y="-254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sz="1800" b="1">
                <a:ea typeface="宋体" panose="02010600030101010101" pitchFamily="2" charset="-122"/>
              </a:rPr>
              <a:t>三、一次性求职补贴个人申报（电脑端）</a:t>
            </a:r>
            <a:endParaRPr lang="zh-CN" altLang="en-US" sz="1800" b="1"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/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139565" y="4076700"/>
            <a:ext cx="3960495" cy="2702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35560" y="5529580"/>
            <a:ext cx="4572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1800" b="1">
                <a:latin typeface="Calibri" panose="020F0502020204030204" pitchFamily="34" charset="0"/>
                <a:sym typeface="+mn-ea"/>
              </a:rPr>
              <a:t>（如申请人暂未实名注册的，请先注册）</a:t>
            </a:r>
            <a:endParaRPr lang="zh-CN" altLang="en-US" sz="1800" b="1">
              <a:latin typeface="Calibri" panose="020F0502020204030204" pitchFamily="34" charset="0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8068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8070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99884" y="885031"/>
            <a:ext cx="8232775" cy="346551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、学生登录网办大厅，选择个人办事，在搜索框中输入求职创业补贴，进行搜索</a:t>
            </a:r>
            <a:r>
              <a:rPr altLang="zh-CN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页面显示出了就业补贴，点击就业补贴，前面的红色三角，会显示子菜单</a:t>
            </a:r>
            <a:endParaRPr lang="zh-CN" altLang="en-US" sz="1350" strike="noStrike" spc="5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、点击【求职创业补贴个人申报】右侧的【申报】按钮进入申报页面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99884" y="8883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：一次性求职补贴个人申报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807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297" y="1827226"/>
            <a:ext cx="8769985" cy="396430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-17462" y="444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2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215900" y="777240"/>
            <a:ext cx="8385175" cy="34544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R="0" lvl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</a:pPr>
            <a:r>
              <a:rPr altLang="zh-CN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  <a:r>
              <a:rPr lang="zh-CN" altLang="en-US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.学生登录进入申报页面，填报信息完成后点击提交，等待学校和人社审核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107315" y="116840"/>
            <a:ext cx="8246110" cy="66040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：一次性求职补贴个人申报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0695" y="1437005"/>
            <a:ext cx="8207375" cy="510794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-1226" y="116632"/>
            <a:ext cx="9344616" cy="5610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2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227012" y="796907"/>
            <a:ext cx="8232775" cy="351028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R="0" lvl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</a:pPr>
            <a:r>
              <a:rPr lang="zh-CN" altLang="en-US" sz="100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学生了解申报审核流程，登录之后点击个人姓名，点击【个人中心】进入，点击【办理中】可以看到自己申请的求职创业补贴个人申报的记录，</a:t>
            </a:r>
            <a:r>
              <a:rPr lang="zh-CN" altLang="en-US" sz="10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审核状态：显示“复审通过”的，则为申报有效，</a:t>
            </a:r>
            <a:r>
              <a:rPr lang="zh-CN" altLang="en-US" sz="100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点击【查看进度】可以看到详细情况。后续进入求职创业补贴学校申领环节，个人无法查看。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167322" y="9119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：查看一次性求职补贴个人申报进程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397" y="1427289"/>
            <a:ext cx="6003925" cy="29895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2736" y="2839720"/>
            <a:ext cx="6094095" cy="30505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36039" y="3429197"/>
            <a:ext cx="5059680" cy="2439035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3812" y="0"/>
            <a:ext cx="91043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165217" y="799782"/>
            <a:ext cx="8232775" cy="356552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、学生下载江苏智慧人社</a:t>
            </a:r>
            <a:r>
              <a:rPr altLang="zh-CN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或搜索江苏智慧人社微信小程序</a:t>
            </a:r>
            <a:endParaRPr lang="zh-CN" altLang="en-US" sz="1350" strike="noStrike" spc="5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altLang="en-US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、点击右下角【我的】进入页面登录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186690" y="100330"/>
            <a:ext cx="8225790" cy="55118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endParaRPr lang="zh-CN" sz="2700" b="1">
              <a:ea typeface="宋体" panose="02010600030101010101" pitchFamily="2" charset="-122"/>
              <a:sym typeface="+mn-ea"/>
            </a:endParaRPr>
          </a:p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zh-CN" sz="2700" b="1">
                <a:ea typeface="宋体" panose="02010600030101010101" pitchFamily="2" charset="-122"/>
                <a:sym typeface="+mn-ea"/>
              </a:rPr>
              <a:t>四、一次性求职补贴个人申报（手机端）</a:t>
            </a:r>
            <a:endParaRPr lang="zh-CN" altLang="en-US" sz="2700" b="1">
              <a:ea typeface="宋体" panose="02010600030101010101" pitchFamily="2" charset="-122"/>
            </a:endParaRPr>
          </a:p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5480" y="1536065"/>
            <a:ext cx="2861310" cy="50882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79365" y="1556385"/>
            <a:ext cx="2875915" cy="511429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6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4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46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46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46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46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6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4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47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47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47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7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48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48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48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48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48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49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49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49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50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50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50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50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2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58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59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59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9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59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9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60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60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60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0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0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6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6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6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6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6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6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6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6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62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62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6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6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6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6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0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6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3_1*a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简约工作汇报模板"/>
</p:tagLst>
</file>

<file path=ppt/tags/tag642.xml><?xml version="1.0" encoding="utf-8"?>
<p:tagLst xmlns:p="http://schemas.openxmlformats.org/presentationml/2006/main">
  <p:tag name="KSO_WM_TEMPLATE_THUMBS_INDEX" val="1、4、7、8、10、11、12、13、15"/>
  <p:tag name="KSO_WM_SLIDE_ID" val="custom20202543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  <p:tag name="KSO_WM_SLIDE_LAYOUT" val="a_b"/>
  <p:tag name="KSO_WM_SLIDE_LAYOUT_CNT" val="1_3"/>
</p:tagLst>
</file>

<file path=ppt/tags/tag643.xml><?xml version="1.0" encoding="utf-8"?>
<p:tagLst xmlns:p="http://schemas.openxmlformats.org/presentationml/2006/main">
  <p:tag name="KSO_WM_BEAUTIFY_FLAG" val="#wm#"/>
  <p:tag name="KSO_WM_TEMPLATE_CATEGORY" val="custom"/>
  <p:tag name="KSO_WM_TEMPLATE_INDEX" val="20202543"/>
</p:tagLst>
</file>

<file path=ppt/tags/tag6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4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4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49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0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51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5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5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5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5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5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57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58.xml><?xml version="1.0" encoding="utf-8"?>
<p:tagLst xmlns:p="http://schemas.openxmlformats.org/presentationml/2006/main">
  <p:tag name="KSO_WM_BEAUTIFY_FLAG" val=""/>
</p:tagLst>
</file>

<file path=ppt/tags/tag659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6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6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6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64.xml><?xml version="1.0" encoding="utf-8"?>
<p:tagLst xmlns:p="http://schemas.openxmlformats.org/presentationml/2006/main">
  <p:tag name="KSO_WM_BEAUTIFY_FLAG" val=""/>
</p:tagLst>
</file>

<file path=ppt/tags/tag665.xml><?xml version="1.0" encoding="utf-8"?>
<p:tagLst xmlns:p="http://schemas.openxmlformats.org/presentationml/2006/main">
  <p:tag name="KSO_WM_BEAUTIFY_FLAG" val=""/>
</p:tagLst>
</file>

<file path=ppt/tags/tag666.xml><?xml version="1.0" encoding="utf-8"?>
<p:tagLst xmlns:p="http://schemas.openxmlformats.org/presentationml/2006/main">
  <p:tag name="KSO_WM_UNIT_PLACING_PICTURE_USER_VIEWPORT" val="{&quot;height&quot;:4575,&quot;width&quot;:8310}"/>
  <p:tag name="KSO_WM_BEAUTIFY_FLAG" val=""/>
</p:tagLst>
</file>

<file path=ppt/tags/tag667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6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6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73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74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75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7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7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81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82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83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89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0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91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9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97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98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99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0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0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0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0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05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06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07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0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0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1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13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14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15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1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1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1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21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22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23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2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2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2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29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0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31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3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3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3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3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3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37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38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39.xml><?xml version="1.0" encoding="utf-8"?>
<p:tagLst xmlns:p="http://schemas.openxmlformats.org/presentationml/2006/main">
  <p:tag name="KSO_WM_UNIT_PLACING_PICTURE_USER_VIEWPORT" val="{&quot;height&quot;:8493,&quot;width&quot;:4776}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0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41.xml><?xml version="1.0" encoding="utf-8"?>
<p:tagLst xmlns:p="http://schemas.openxmlformats.org/presentationml/2006/main">
  <p:tag name="KSO_WPP_MARK_KEY" val="91a90cce-6912-4cb5-b744-cb2e79cee92d"/>
  <p:tag name="COMMONDATA" val="eyJoZGlkIjoiNzE4MDg4Zjk3ZDcyM2RkZGQ4YTc0NDM0ODQxOTlkNzQifQ==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1323</Words>
  <Application>WPS 演示</Application>
  <PresentationFormat>全屏显示(4:3)</PresentationFormat>
  <Paragraphs>85</Paragraphs>
  <Slides>14</Slides>
  <Notes>11</Notes>
  <HiddenSlides>2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汉仪旗黑-85S</vt:lpstr>
      <vt:lpstr>黑体</vt:lpstr>
      <vt:lpstr>Viner Hand ITC</vt:lpstr>
      <vt:lpstr>Segoe UI</vt:lpstr>
      <vt:lpstr>Calibri</vt:lpstr>
      <vt:lpstr>Arial Unicode MS</vt:lpstr>
      <vt:lpstr>1_Office 主题​​</vt:lpstr>
      <vt:lpstr>2_Office 主题​​</vt:lpstr>
      <vt:lpstr>3_Office 主题​​</vt:lpstr>
      <vt:lpstr>4_Office 主题​​</vt:lpstr>
      <vt:lpstr>5_Office 主题​​</vt:lpstr>
      <vt:lpstr>一次性求职补贴个人申报操作流程</vt:lpstr>
      <vt:lpstr>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江苏省人社一体化平台培训操作手册</dc:title>
  <dc:creator>lenovo</dc:creator>
  <cp:lastModifiedBy>何婷婷</cp:lastModifiedBy>
  <cp:revision>302</cp:revision>
  <dcterms:created xsi:type="dcterms:W3CDTF">2021-03-13T02:53:00Z</dcterms:created>
  <dcterms:modified xsi:type="dcterms:W3CDTF">2026-04-28T08:48:50Z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9FB5D5E327E24C23A9CC7D82039D92BE_13</vt:lpwstr>
  </property>
</Properties>
</file>